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59" r:id="rId3"/>
    <p:sldId id="260" r:id="rId4"/>
    <p:sldId id="261" r:id="rId5"/>
    <p:sldId id="262" r:id="rId6"/>
    <p:sldId id="263" r:id="rId7"/>
    <p:sldId id="264" r:id="rId8"/>
    <p:sldId id="265" r:id="rId9"/>
    <p:sldId id="266" r:id="rId1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chemeClr val="accent1"/>
        </a:fontRef>
        <a:schemeClr val="accent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D6E4"/>
          </a:solidFill>
        </a:fill>
      </a:tcStyle>
    </a:wholeTbl>
    <a:band2H>
      <a:tcTxStyle/>
      <a:tcStyle>
        <a:tcBdr/>
        <a:fill>
          <a:solidFill>
            <a:srgbClr val="E7ECF2"/>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chemeClr val="accent1"/>
        </a:fontRef>
        <a:schemeClr val="accent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D6E4"/>
          </a:solidFill>
        </a:fill>
      </a:tcStyle>
    </a:wholeTbl>
    <a:band2H>
      <a:tcTxStyle/>
      <a:tcStyle>
        <a:tcBdr/>
        <a:fill>
          <a:solidFill>
            <a:srgbClr val="E7ECF2"/>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ajor">
          <a:schemeClr val="accent1"/>
        </a:fontRef>
        <a:schemeClr val="accent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D6E4"/>
          </a:solidFill>
        </a:fill>
      </a:tcStyle>
    </a:wholeTbl>
    <a:band2H>
      <a:tcTxStyle/>
      <a:tcStyle>
        <a:tcBdr/>
        <a:fill>
          <a:solidFill>
            <a:srgbClr val="E7ECF2"/>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F821DB8-F4EB-4A41-A1BA-3FCAFE7338EE}" styleName="">
    <a:tblBg/>
    <a:wholeTbl>
      <a:tcTxStyle b="off" i="off">
        <a:fontRef idx="major">
          <a:schemeClr val="accent1"/>
        </a:fontRef>
        <a:schemeClr val="accent1"/>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CF2"/>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chemeClr val="accent1"/>
        </a:fontRef>
        <a:schemeClr val="accent1"/>
      </a:tcTxStyle>
      <a:tcStyle>
        <a:tcBdr>
          <a:left>
            <a:ln w="12700" cap="flat">
              <a:noFill/>
              <a:miter lim="400000"/>
            </a:ln>
          </a:left>
          <a:right>
            <a:ln w="12700" cap="flat">
              <a:noFill/>
              <a:miter lim="400000"/>
            </a:ln>
          </a:right>
          <a:top>
            <a:ln w="50800" cap="flat">
              <a:solidFill>
                <a:schemeClr val="accent1"/>
              </a:solidFill>
              <a:prstDash val="solid"/>
              <a:round/>
            </a:ln>
          </a:top>
          <a:bottom>
            <a:ln w="25400" cap="flat">
              <a:solidFill>
                <a:schemeClr val="accent1"/>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chemeClr val="accent1"/>
              </a:solidFill>
              <a:prstDash val="solid"/>
              <a:round/>
            </a:ln>
          </a:top>
          <a:bottom>
            <a:ln w="25400" cap="flat">
              <a:solidFill>
                <a:schemeClr val="accent1"/>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chemeClr val="accent1"/>
        </a:fontRef>
        <a:schemeClr val="accent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D6E4"/>
          </a:solidFill>
        </a:fill>
      </a:tcStyle>
    </a:wholeTbl>
    <a:band2H>
      <a:tcTxStyle/>
      <a:tcStyle>
        <a:tcBdr/>
        <a:fill>
          <a:solidFill>
            <a:srgbClr val="E7ECF2"/>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2708684C-4D16-4618-839F-0558EEFCDFE6}" styleName="">
    <a:tblBg/>
    <a:wholeTbl>
      <a:tcTxStyle b="off" i="off">
        <a:fontRef idx="major">
          <a:schemeClr val="accent1"/>
        </a:fontRef>
        <a:schemeClr val="accent1"/>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chemeClr val="accent1">
              <a:alpha val="20000"/>
            </a:schemeClr>
          </a:solidFill>
        </a:fill>
      </a:tcStyle>
    </a:wholeTbl>
    <a:band2H>
      <a:tcTxStyle/>
      <a:tcStyle>
        <a:tcBdr/>
        <a:fill>
          <a:solidFill>
            <a:srgbClr val="FFFFFF"/>
          </a:solidFill>
        </a:fill>
      </a:tcStyle>
    </a:band2H>
    <a:firstCol>
      <a:tcTxStyle b="on" i="off">
        <a:fontRef idx="major">
          <a:schemeClr val="accent1"/>
        </a:fontRef>
        <a:schemeClr val="accent1"/>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solidFill>
            <a:schemeClr val="accent1">
              <a:alpha val="20000"/>
            </a:schemeClr>
          </a:solidFill>
        </a:fill>
      </a:tcStyle>
    </a:firstCol>
    <a:lastRow>
      <a:tcTxStyle b="on" i="off">
        <a:fontRef idx="major">
          <a:schemeClr val="accent1"/>
        </a:fontRef>
        <a:schemeClr val="accent1"/>
      </a:tcTxStyle>
      <a:tcStyle>
        <a:tcBdr>
          <a:left>
            <a:ln w="12700" cap="flat">
              <a:solidFill>
                <a:schemeClr val="accent1"/>
              </a:solidFill>
              <a:prstDash val="solid"/>
              <a:round/>
            </a:ln>
          </a:left>
          <a:right>
            <a:ln w="12700" cap="flat">
              <a:solidFill>
                <a:schemeClr val="accent1"/>
              </a:solidFill>
              <a:prstDash val="solid"/>
              <a:round/>
            </a:ln>
          </a:right>
          <a:top>
            <a:ln w="50800" cap="flat">
              <a:solidFill>
                <a:schemeClr val="accent1"/>
              </a:solidFill>
              <a:prstDash val="solid"/>
              <a:round/>
            </a:ln>
          </a:top>
          <a:bottom>
            <a:ln w="127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noFill/>
        </a:fill>
      </a:tcStyle>
    </a:lastRow>
    <a:firstRow>
      <a:tcTxStyle b="on" i="off">
        <a:fontRef idx="major">
          <a:schemeClr val="accent1"/>
        </a:fontRef>
        <a:schemeClr val="accent1"/>
      </a:tcTxStyle>
      <a:tcStyle>
        <a:tcBdr>
          <a:left>
            <a:ln w="12700" cap="flat">
              <a:solidFill>
                <a:schemeClr val="accent1"/>
              </a:solidFill>
              <a:prstDash val="solid"/>
              <a:round/>
            </a:ln>
          </a:left>
          <a:right>
            <a:ln w="12700" cap="flat">
              <a:solidFill>
                <a:schemeClr val="accent1"/>
              </a:solidFill>
              <a:prstDash val="solid"/>
              <a:round/>
            </a:ln>
          </a:right>
          <a:top>
            <a:ln w="12700" cap="flat">
              <a:solidFill>
                <a:schemeClr val="accent1"/>
              </a:solidFill>
              <a:prstDash val="solid"/>
              <a:round/>
            </a:ln>
          </a:top>
          <a:bottom>
            <a:ln w="25400" cap="flat">
              <a:solidFill>
                <a:schemeClr val="accent1"/>
              </a:solidFill>
              <a:prstDash val="solid"/>
              <a:round/>
            </a:ln>
          </a:bottom>
          <a:insideH>
            <a:ln w="12700" cap="flat">
              <a:solidFill>
                <a:schemeClr val="accent1"/>
              </a:solidFill>
              <a:prstDash val="solid"/>
              <a:round/>
            </a:ln>
          </a:insideH>
          <a:insideV>
            <a:ln w="12700" cap="flat">
              <a:solidFill>
                <a:schemeClr val="accent1"/>
              </a:solidFill>
              <a:prstDash val="solid"/>
              <a:round/>
            </a:ln>
          </a:insideV>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15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106568641"/>
      </p:ext>
    </p:extLst>
  </p:cSld>
  <p:clrMap bg1="dk1" tx1="lt1" bg2="dk2" tx2="lt2" accent1="accent1" accent2="accent2" accent3="accent3" accent4="accent4" accent5="accent5" accent6="accent6" hlink="hlink" folHlink="folHlink"/>
  <p:notesStyle>
    <a:lvl1pPr latinLnBrk="0">
      <a:defRPr sz="1200">
        <a:solidFill>
          <a:schemeClr val="accent1"/>
        </a:solidFill>
        <a:latin typeface="+mj-lt"/>
        <a:ea typeface="+mj-ea"/>
        <a:cs typeface="+mj-cs"/>
        <a:sym typeface="等线"/>
      </a:defRPr>
    </a:lvl1pPr>
    <a:lvl2pPr indent="228600" latinLnBrk="0">
      <a:defRPr sz="1200">
        <a:solidFill>
          <a:schemeClr val="accent1"/>
        </a:solidFill>
        <a:latin typeface="+mj-lt"/>
        <a:ea typeface="+mj-ea"/>
        <a:cs typeface="+mj-cs"/>
        <a:sym typeface="等线"/>
      </a:defRPr>
    </a:lvl2pPr>
    <a:lvl3pPr indent="457200" latinLnBrk="0">
      <a:defRPr sz="1200">
        <a:solidFill>
          <a:schemeClr val="accent1"/>
        </a:solidFill>
        <a:latin typeface="+mj-lt"/>
        <a:ea typeface="+mj-ea"/>
        <a:cs typeface="+mj-cs"/>
        <a:sym typeface="等线"/>
      </a:defRPr>
    </a:lvl3pPr>
    <a:lvl4pPr indent="685800" latinLnBrk="0">
      <a:defRPr sz="1200">
        <a:solidFill>
          <a:schemeClr val="accent1"/>
        </a:solidFill>
        <a:latin typeface="+mj-lt"/>
        <a:ea typeface="+mj-ea"/>
        <a:cs typeface="+mj-cs"/>
        <a:sym typeface="等线"/>
      </a:defRPr>
    </a:lvl4pPr>
    <a:lvl5pPr indent="914400" latinLnBrk="0">
      <a:defRPr sz="1200">
        <a:solidFill>
          <a:schemeClr val="accent1"/>
        </a:solidFill>
        <a:latin typeface="+mj-lt"/>
        <a:ea typeface="+mj-ea"/>
        <a:cs typeface="+mj-cs"/>
        <a:sym typeface="等线"/>
      </a:defRPr>
    </a:lvl5pPr>
    <a:lvl6pPr indent="1143000" latinLnBrk="0">
      <a:defRPr sz="1200">
        <a:solidFill>
          <a:schemeClr val="accent1"/>
        </a:solidFill>
        <a:latin typeface="+mj-lt"/>
        <a:ea typeface="+mj-ea"/>
        <a:cs typeface="+mj-cs"/>
        <a:sym typeface="等线"/>
      </a:defRPr>
    </a:lvl6pPr>
    <a:lvl7pPr indent="1371600" latinLnBrk="0">
      <a:defRPr sz="1200">
        <a:solidFill>
          <a:schemeClr val="accent1"/>
        </a:solidFill>
        <a:latin typeface="+mj-lt"/>
        <a:ea typeface="+mj-ea"/>
        <a:cs typeface="+mj-cs"/>
        <a:sym typeface="等线"/>
      </a:defRPr>
    </a:lvl7pPr>
    <a:lvl8pPr indent="1600200" latinLnBrk="0">
      <a:defRPr sz="1200">
        <a:solidFill>
          <a:schemeClr val="accent1"/>
        </a:solidFill>
        <a:latin typeface="+mj-lt"/>
        <a:ea typeface="+mj-ea"/>
        <a:cs typeface="+mj-cs"/>
        <a:sym typeface="等线"/>
      </a:defRPr>
    </a:lvl8pPr>
    <a:lvl9pPr indent="1828800" latinLnBrk="0">
      <a:defRPr sz="1200">
        <a:solidFill>
          <a:schemeClr val="accent1"/>
        </a:solidFill>
        <a:latin typeface="+mj-lt"/>
        <a:ea typeface="+mj-ea"/>
        <a:cs typeface="+mj-cs"/>
        <a:sym typeface="等线"/>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11" name="Titeltext"/>
          <p:cNvSpPr txBox="1">
            <a:spLocks noGrp="1"/>
          </p:cNvSpPr>
          <p:nvPr>
            <p:ph type="title"/>
          </p:nvPr>
        </p:nvSpPr>
        <p:spPr>
          <a:xfrm>
            <a:off x="1524000" y="1122362"/>
            <a:ext cx="9144000" cy="2387601"/>
          </a:xfrm>
          <a:prstGeom prst="rect">
            <a:avLst/>
          </a:prstGeom>
        </p:spPr>
        <p:txBody>
          <a:bodyPr anchor="b"/>
          <a:lstStyle>
            <a:lvl1pPr algn="ctr">
              <a:defRPr sz="6000"/>
            </a:lvl1pPr>
          </a:lstStyle>
          <a:p>
            <a:r>
              <a:t>Titeltext</a:t>
            </a:r>
          </a:p>
        </p:txBody>
      </p:sp>
      <p:sp>
        <p:nvSpPr>
          <p:cNvPr id="12" name="Textebene 1…"/>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Textebene 1</a:t>
            </a:r>
          </a:p>
          <a:p>
            <a:pPr lvl="1"/>
            <a:r>
              <a:t>Textebene 2</a:t>
            </a:r>
          </a:p>
          <a:p>
            <a:pPr lvl="2"/>
            <a:r>
              <a:t>Textebene 3</a:t>
            </a:r>
          </a:p>
          <a:p>
            <a:pPr lvl="3"/>
            <a:r>
              <a:t>Textebene 4</a:t>
            </a:r>
          </a:p>
          <a:p>
            <a:pPr lvl="4"/>
            <a:r>
              <a:t>Textebene 5</a:t>
            </a:r>
          </a:p>
        </p:txBody>
      </p:sp>
      <p:sp>
        <p:nvSpPr>
          <p:cNvPr id="13"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标题和内容">
    <p:spTree>
      <p:nvGrpSpPr>
        <p:cNvPr id="1" name=""/>
        <p:cNvGrpSpPr/>
        <p:nvPr/>
      </p:nvGrpSpPr>
      <p:grpSpPr>
        <a:xfrm>
          <a:off x="0" y="0"/>
          <a:ext cx="0" cy="0"/>
          <a:chOff x="0" y="0"/>
          <a:chExt cx="0" cy="0"/>
        </a:xfrm>
      </p:grpSpPr>
      <p:sp>
        <p:nvSpPr>
          <p:cNvPr id="20" name="Titeltext"/>
          <p:cNvSpPr txBox="1">
            <a:spLocks noGrp="1"/>
          </p:cNvSpPr>
          <p:nvPr>
            <p:ph type="title"/>
          </p:nvPr>
        </p:nvSpPr>
        <p:spPr>
          <a:prstGeom prst="rect">
            <a:avLst/>
          </a:prstGeom>
        </p:spPr>
        <p:txBody>
          <a:bodyPr/>
          <a:lstStyle/>
          <a:p>
            <a:r>
              <a:t>Titeltext</a:t>
            </a:r>
          </a:p>
        </p:txBody>
      </p:sp>
      <p:sp>
        <p:nvSpPr>
          <p:cNvPr id="21" name="Textebene 1…"/>
          <p:cNvSpPr txBox="1">
            <a:spLocks noGrp="1"/>
          </p:cNvSpPr>
          <p:nvPr>
            <p:ph type="body" idx="1"/>
          </p:nvPr>
        </p:nvSpPr>
        <p:spPr>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22"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节标题">
    <p:spTree>
      <p:nvGrpSpPr>
        <p:cNvPr id="1" name=""/>
        <p:cNvGrpSpPr/>
        <p:nvPr/>
      </p:nvGrpSpPr>
      <p:grpSpPr>
        <a:xfrm>
          <a:off x="0" y="0"/>
          <a:ext cx="0" cy="0"/>
          <a:chOff x="0" y="0"/>
          <a:chExt cx="0" cy="0"/>
        </a:xfrm>
      </p:grpSpPr>
      <p:sp>
        <p:nvSpPr>
          <p:cNvPr id="29" name="Titeltext"/>
          <p:cNvSpPr txBox="1">
            <a:spLocks noGrp="1"/>
          </p:cNvSpPr>
          <p:nvPr>
            <p:ph type="title"/>
          </p:nvPr>
        </p:nvSpPr>
        <p:spPr>
          <a:xfrm>
            <a:off x="831850" y="1709738"/>
            <a:ext cx="10515600" cy="2852737"/>
          </a:xfrm>
          <a:prstGeom prst="rect">
            <a:avLst/>
          </a:prstGeom>
        </p:spPr>
        <p:txBody>
          <a:bodyPr anchor="b"/>
          <a:lstStyle>
            <a:lvl1pPr>
              <a:defRPr sz="6000"/>
            </a:lvl1pPr>
          </a:lstStyle>
          <a:p>
            <a:r>
              <a:t>Titeltext</a:t>
            </a:r>
          </a:p>
        </p:txBody>
      </p:sp>
      <p:sp>
        <p:nvSpPr>
          <p:cNvPr id="30" name="Textebene 1…"/>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DA9C9"/>
                </a:solidFill>
              </a:defRPr>
            </a:lvl1pPr>
            <a:lvl2pPr marL="0" indent="457200">
              <a:buSzTx/>
              <a:buFontTx/>
              <a:buNone/>
              <a:defRPr sz="2400">
                <a:solidFill>
                  <a:srgbClr val="8DA9C9"/>
                </a:solidFill>
              </a:defRPr>
            </a:lvl2pPr>
            <a:lvl3pPr marL="0" indent="914400">
              <a:buSzTx/>
              <a:buFontTx/>
              <a:buNone/>
              <a:defRPr sz="2400">
                <a:solidFill>
                  <a:srgbClr val="8DA9C9"/>
                </a:solidFill>
              </a:defRPr>
            </a:lvl3pPr>
            <a:lvl4pPr marL="0" indent="1371600">
              <a:buSzTx/>
              <a:buFontTx/>
              <a:buNone/>
              <a:defRPr sz="2400">
                <a:solidFill>
                  <a:srgbClr val="8DA9C9"/>
                </a:solidFill>
              </a:defRPr>
            </a:lvl4pPr>
            <a:lvl5pPr marL="0" indent="1828800">
              <a:buSzTx/>
              <a:buFontTx/>
              <a:buNone/>
              <a:defRPr sz="2400">
                <a:solidFill>
                  <a:srgbClr val="8DA9C9"/>
                </a:solidFill>
              </a:defRPr>
            </a:lvl5pPr>
          </a:lstStyle>
          <a:p>
            <a:r>
              <a:t>Textebene 1</a:t>
            </a:r>
          </a:p>
          <a:p>
            <a:pPr lvl="1"/>
            <a:r>
              <a:t>Textebene 2</a:t>
            </a:r>
          </a:p>
          <a:p>
            <a:pPr lvl="2"/>
            <a:r>
              <a:t>Textebene 3</a:t>
            </a:r>
          </a:p>
          <a:p>
            <a:pPr lvl="3"/>
            <a:r>
              <a:t>Textebene 4</a:t>
            </a:r>
          </a:p>
          <a:p>
            <a:pPr lvl="4"/>
            <a:r>
              <a:t>Textebene 5</a:t>
            </a:r>
          </a:p>
        </p:txBody>
      </p:sp>
      <p:sp>
        <p:nvSpPr>
          <p:cNvPr id="31"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两栏内容">
    <p:spTree>
      <p:nvGrpSpPr>
        <p:cNvPr id="1" name=""/>
        <p:cNvGrpSpPr/>
        <p:nvPr/>
      </p:nvGrpSpPr>
      <p:grpSpPr>
        <a:xfrm>
          <a:off x="0" y="0"/>
          <a:ext cx="0" cy="0"/>
          <a:chOff x="0" y="0"/>
          <a:chExt cx="0" cy="0"/>
        </a:xfrm>
      </p:grpSpPr>
      <p:sp>
        <p:nvSpPr>
          <p:cNvPr id="38" name="Titeltext"/>
          <p:cNvSpPr txBox="1">
            <a:spLocks noGrp="1"/>
          </p:cNvSpPr>
          <p:nvPr>
            <p:ph type="title"/>
          </p:nvPr>
        </p:nvSpPr>
        <p:spPr>
          <a:prstGeom prst="rect">
            <a:avLst/>
          </a:prstGeom>
        </p:spPr>
        <p:txBody>
          <a:bodyPr/>
          <a:lstStyle/>
          <a:p>
            <a:r>
              <a:t>Titeltext</a:t>
            </a:r>
          </a:p>
        </p:txBody>
      </p:sp>
      <p:sp>
        <p:nvSpPr>
          <p:cNvPr id="39" name="Textebene 1…"/>
          <p:cNvSpPr txBox="1">
            <a:spLocks noGrp="1"/>
          </p:cNvSpPr>
          <p:nvPr>
            <p:ph type="body" sz="half" idx="1"/>
          </p:nvPr>
        </p:nvSpPr>
        <p:spPr>
          <a:xfrm>
            <a:off x="838200" y="1825625"/>
            <a:ext cx="5181600" cy="4351338"/>
          </a:xfrm>
          <a:prstGeom prst="rect">
            <a:avLst/>
          </a:prstGeom>
        </p:spPr>
        <p:txBody>
          <a:bodyPr/>
          <a:lstStyle/>
          <a:p>
            <a:r>
              <a:t>Textebene 1</a:t>
            </a:r>
          </a:p>
          <a:p>
            <a:pPr lvl="1"/>
            <a:r>
              <a:t>Textebene 2</a:t>
            </a:r>
          </a:p>
          <a:p>
            <a:pPr lvl="2"/>
            <a:r>
              <a:t>Textebene 3</a:t>
            </a:r>
          </a:p>
          <a:p>
            <a:pPr lvl="3"/>
            <a:r>
              <a:t>Textebene 4</a:t>
            </a:r>
          </a:p>
          <a:p>
            <a:pPr lvl="4"/>
            <a:r>
              <a:t>Textebene 5</a:t>
            </a:r>
          </a:p>
        </p:txBody>
      </p:sp>
      <p:sp>
        <p:nvSpPr>
          <p:cNvPr id="40"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较">
    <p:spTree>
      <p:nvGrpSpPr>
        <p:cNvPr id="1" name=""/>
        <p:cNvGrpSpPr/>
        <p:nvPr/>
      </p:nvGrpSpPr>
      <p:grpSpPr>
        <a:xfrm>
          <a:off x="0" y="0"/>
          <a:ext cx="0" cy="0"/>
          <a:chOff x="0" y="0"/>
          <a:chExt cx="0" cy="0"/>
        </a:xfrm>
      </p:grpSpPr>
      <p:sp>
        <p:nvSpPr>
          <p:cNvPr id="47" name="Titeltext"/>
          <p:cNvSpPr txBox="1">
            <a:spLocks noGrp="1"/>
          </p:cNvSpPr>
          <p:nvPr>
            <p:ph type="title"/>
          </p:nvPr>
        </p:nvSpPr>
        <p:spPr>
          <a:xfrm>
            <a:off x="839787" y="365125"/>
            <a:ext cx="10515601" cy="1325563"/>
          </a:xfrm>
          <a:prstGeom prst="rect">
            <a:avLst/>
          </a:prstGeom>
        </p:spPr>
        <p:txBody>
          <a:bodyPr/>
          <a:lstStyle/>
          <a:p>
            <a:r>
              <a:t>Titeltext</a:t>
            </a:r>
          </a:p>
        </p:txBody>
      </p:sp>
      <p:sp>
        <p:nvSpPr>
          <p:cNvPr id="48" name="Textebene 1…"/>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Textebene 1</a:t>
            </a:r>
          </a:p>
          <a:p>
            <a:pPr lvl="1"/>
            <a:r>
              <a:t>Textebene 2</a:t>
            </a:r>
          </a:p>
          <a:p>
            <a:pPr lvl="2"/>
            <a:r>
              <a:t>Textebene 3</a:t>
            </a:r>
          </a:p>
          <a:p>
            <a:pPr lvl="3"/>
            <a:r>
              <a:t>Textebene 4</a:t>
            </a:r>
          </a:p>
          <a:p>
            <a:pPr lvl="4"/>
            <a:r>
              <a:t>Textebene 5</a:t>
            </a:r>
          </a:p>
        </p:txBody>
      </p:sp>
      <p:sp>
        <p:nvSpPr>
          <p:cNvPr id="49" name="文本占位符 4"/>
          <p:cNvSpPr>
            <a:spLocks noGrp="1"/>
          </p:cNvSpPr>
          <p:nvPr>
            <p:ph type="body" sz="quarter" idx="21"/>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仅标题">
    <p:spTree>
      <p:nvGrpSpPr>
        <p:cNvPr id="1" name=""/>
        <p:cNvGrpSpPr/>
        <p:nvPr/>
      </p:nvGrpSpPr>
      <p:grpSpPr>
        <a:xfrm>
          <a:off x="0" y="0"/>
          <a:ext cx="0" cy="0"/>
          <a:chOff x="0" y="0"/>
          <a:chExt cx="0" cy="0"/>
        </a:xfrm>
      </p:grpSpPr>
      <p:sp>
        <p:nvSpPr>
          <p:cNvPr id="57" name="Titeltext"/>
          <p:cNvSpPr txBox="1">
            <a:spLocks noGrp="1"/>
          </p:cNvSpPr>
          <p:nvPr>
            <p:ph type="title"/>
          </p:nvPr>
        </p:nvSpPr>
        <p:spPr>
          <a:prstGeom prst="rect">
            <a:avLst/>
          </a:prstGeom>
        </p:spPr>
        <p:txBody>
          <a:bodyPr/>
          <a:lstStyle/>
          <a:p>
            <a:r>
              <a:t>Titeltext</a:t>
            </a:r>
          </a:p>
        </p:txBody>
      </p:sp>
      <p:sp>
        <p:nvSpPr>
          <p:cNvPr id="58"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65"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内容与标题">
    <p:spTree>
      <p:nvGrpSpPr>
        <p:cNvPr id="1" name=""/>
        <p:cNvGrpSpPr/>
        <p:nvPr/>
      </p:nvGrpSpPr>
      <p:grpSpPr>
        <a:xfrm>
          <a:off x="0" y="0"/>
          <a:ext cx="0" cy="0"/>
          <a:chOff x="0" y="0"/>
          <a:chExt cx="0" cy="0"/>
        </a:xfrm>
      </p:grpSpPr>
      <p:sp>
        <p:nvSpPr>
          <p:cNvPr id="72" name="Titeltext"/>
          <p:cNvSpPr txBox="1">
            <a:spLocks noGrp="1"/>
          </p:cNvSpPr>
          <p:nvPr>
            <p:ph type="title"/>
          </p:nvPr>
        </p:nvSpPr>
        <p:spPr>
          <a:xfrm>
            <a:off x="839787" y="457200"/>
            <a:ext cx="3932239" cy="1600200"/>
          </a:xfrm>
          <a:prstGeom prst="rect">
            <a:avLst/>
          </a:prstGeom>
        </p:spPr>
        <p:txBody>
          <a:bodyPr anchor="b"/>
          <a:lstStyle>
            <a:lvl1pPr>
              <a:defRPr sz="3200"/>
            </a:lvl1pPr>
          </a:lstStyle>
          <a:p>
            <a:r>
              <a:t>Titeltext</a:t>
            </a:r>
          </a:p>
        </p:txBody>
      </p:sp>
      <p:sp>
        <p:nvSpPr>
          <p:cNvPr id="73" name="Textebene 1…"/>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Textebene 1</a:t>
            </a:r>
          </a:p>
          <a:p>
            <a:pPr lvl="1"/>
            <a:r>
              <a:t>Textebene 2</a:t>
            </a:r>
          </a:p>
          <a:p>
            <a:pPr lvl="2"/>
            <a:r>
              <a:t>Textebene 3</a:t>
            </a:r>
          </a:p>
          <a:p>
            <a:pPr lvl="3"/>
            <a:r>
              <a:t>Textebene 4</a:t>
            </a:r>
          </a:p>
          <a:p>
            <a:pPr lvl="4"/>
            <a:r>
              <a:t>Textebene 5</a:t>
            </a:r>
          </a:p>
        </p:txBody>
      </p:sp>
      <p:sp>
        <p:nvSpPr>
          <p:cNvPr id="74" name="文本占位符 3"/>
          <p:cNvSpPr>
            <a:spLocks noGrp="1"/>
          </p:cNvSpPr>
          <p:nvPr>
            <p:ph type="body" sz="quarter" idx="21"/>
          </p:nvPr>
        </p:nvSpPr>
        <p:spPr>
          <a:xfrm>
            <a:off x="839787" y="2057400"/>
            <a:ext cx="3932239" cy="3811588"/>
          </a:xfrm>
          <a:prstGeom prst="rect">
            <a:avLst/>
          </a:prstGeom>
        </p:spPr>
        <p:txBody>
          <a:bodyPr/>
          <a:lstStyle/>
          <a:p>
            <a:pPr marL="0" indent="0">
              <a:buSzTx/>
              <a:buFontTx/>
              <a:buNone/>
              <a:defRPr sz="1600"/>
            </a:pPr>
            <a:endParaRPr/>
          </a:p>
        </p:txBody>
      </p:sp>
      <p:sp>
        <p:nvSpPr>
          <p:cNvPr id="75"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图片与标题">
    <p:spTree>
      <p:nvGrpSpPr>
        <p:cNvPr id="1" name=""/>
        <p:cNvGrpSpPr/>
        <p:nvPr/>
      </p:nvGrpSpPr>
      <p:grpSpPr>
        <a:xfrm>
          <a:off x="0" y="0"/>
          <a:ext cx="0" cy="0"/>
          <a:chOff x="0" y="0"/>
          <a:chExt cx="0" cy="0"/>
        </a:xfrm>
      </p:grpSpPr>
      <p:sp>
        <p:nvSpPr>
          <p:cNvPr id="82" name="Titeltext"/>
          <p:cNvSpPr txBox="1">
            <a:spLocks noGrp="1"/>
          </p:cNvSpPr>
          <p:nvPr>
            <p:ph type="title"/>
          </p:nvPr>
        </p:nvSpPr>
        <p:spPr>
          <a:xfrm>
            <a:off x="839787" y="457200"/>
            <a:ext cx="3932239" cy="1600200"/>
          </a:xfrm>
          <a:prstGeom prst="rect">
            <a:avLst/>
          </a:prstGeom>
        </p:spPr>
        <p:txBody>
          <a:bodyPr anchor="b"/>
          <a:lstStyle>
            <a:lvl1pPr>
              <a:defRPr sz="3200"/>
            </a:lvl1pPr>
          </a:lstStyle>
          <a:p>
            <a:r>
              <a:t>Titeltext</a:t>
            </a:r>
          </a:p>
        </p:txBody>
      </p:sp>
      <p:sp>
        <p:nvSpPr>
          <p:cNvPr id="83" name="图片占位符 2"/>
          <p:cNvSpPr>
            <a:spLocks noGrp="1"/>
          </p:cNvSpPr>
          <p:nvPr>
            <p:ph type="pic" sz="half" idx="21"/>
          </p:nvPr>
        </p:nvSpPr>
        <p:spPr>
          <a:xfrm>
            <a:off x="5183187" y="987425"/>
            <a:ext cx="6172201" cy="4873625"/>
          </a:xfrm>
          <a:prstGeom prst="rect">
            <a:avLst/>
          </a:prstGeom>
        </p:spPr>
        <p:txBody>
          <a:bodyPr lIns="91439" rIns="91439">
            <a:noAutofit/>
          </a:bodyPr>
          <a:lstStyle/>
          <a:p>
            <a:endParaRPr/>
          </a:p>
        </p:txBody>
      </p:sp>
      <p:sp>
        <p:nvSpPr>
          <p:cNvPr id="84" name="Textebene 1…"/>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Textebene 1</a:t>
            </a:r>
          </a:p>
          <a:p>
            <a:pPr lvl="1"/>
            <a:r>
              <a:t>Textebene 2</a:t>
            </a:r>
          </a:p>
          <a:p>
            <a:pPr lvl="2"/>
            <a:r>
              <a:t>Textebene 3</a:t>
            </a:r>
          </a:p>
          <a:p>
            <a:pPr lvl="3"/>
            <a:r>
              <a:t>Textebene 4</a:t>
            </a:r>
          </a:p>
          <a:p>
            <a:pPr lvl="4"/>
            <a:r>
              <a:t>Textebene 5</a:t>
            </a:r>
          </a:p>
        </p:txBody>
      </p:sp>
      <p:sp>
        <p:nvSpPr>
          <p:cNvPr id="85" name="Foliennummer"/>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1"/>
          <a:srcRect/>
          <a:stretch>
            <a:fillRect/>
          </a:stretch>
        </a:blipFill>
        <a:effectLst/>
      </p:bgPr>
    </p:bg>
    <p:spTree>
      <p:nvGrpSpPr>
        <p:cNvPr id="1" name=""/>
        <p:cNvGrpSpPr/>
        <p:nvPr/>
      </p:nvGrpSpPr>
      <p:grpSpPr>
        <a:xfrm>
          <a:off x="0" y="0"/>
          <a:ext cx="0" cy="0"/>
          <a:chOff x="0" y="0"/>
          <a:chExt cx="0" cy="0"/>
        </a:xfrm>
      </p:grpSpPr>
      <p:sp>
        <p:nvSpPr>
          <p:cNvPr id="2" name="Titeltext"/>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Titeltext</a:t>
            </a:r>
          </a:p>
        </p:txBody>
      </p:sp>
      <p:sp>
        <p:nvSpPr>
          <p:cNvPr id="3" name="Textebene 1…"/>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Textebene 1</a:t>
            </a:r>
          </a:p>
          <a:p>
            <a:pPr lvl="1"/>
            <a:r>
              <a:t>Textebene 2</a:t>
            </a:r>
          </a:p>
          <a:p>
            <a:pPr lvl="2"/>
            <a:r>
              <a:t>Textebene 3</a:t>
            </a:r>
          </a:p>
          <a:p>
            <a:pPr lvl="3"/>
            <a:r>
              <a:t>Textebene 4</a:t>
            </a:r>
          </a:p>
          <a:p>
            <a:pPr lvl="4"/>
            <a:r>
              <a:t>Textebene 5</a:t>
            </a:r>
          </a:p>
        </p:txBody>
      </p:sp>
      <p:sp>
        <p:nvSpPr>
          <p:cNvPr id="4" name="Foliennummer"/>
          <p:cNvSpPr txBox="1">
            <a:spLocks noGrp="1"/>
          </p:cNvSpPr>
          <p:nvPr>
            <p:ph type="sldNum" sz="quarter" idx="2"/>
          </p:nvPr>
        </p:nvSpPr>
        <p:spPr>
          <a:xfrm>
            <a:off x="11080144" y="6404292"/>
            <a:ext cx="273657" cy="269241"/>
          </a:xfrm>
          <a:prstGeom prst="rect">
            <a:avLst/>
          </a:prstGeom>
          <a:ln w="12700">
            <a:miter lim="400000"/>
          </a:ln>
        </p:spPr>
        <p:txBody>
          <a:bodyPr wrap="none" lIns="45719" rIns="45719" anchor="ctr">
            <a:spAutoFit/>
          </a:bodyPr>
          <a:lstStyle>
            <a:lvl1pPr algn="r">
              <a:defRPr sz="1200">
                <a:solidFill>
                  <a:srgbClr val="8DA9C9"/>
                </a:solidFill>
              </a:defRPr>
            </a:lvl1pPr>
          </a:lstStyle>
          <a:p>
            <a:fld id="{86CB4B4D-7CA3-9044-876B-883B54F8677D}" type="slidenum">
              <a:t>‹N°›</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chemeClr val="accent1"/>
          </a:solidFill>
          <a:uFillTx/>
          <a:latin typeface="等线 Light"/>
          <a:ea typeface="等线 Light"/>
          <a:cs typeface="等线 Light"/>
          <a:sym typeface="等线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chemeClr val="accent1"/>
          </a:solidFill>
          <a:uFillTx/>
          <a:latin typeface="+mj-lt"/>
          <a:ea typeface="+mj-ea"/>
          <a:cs typeface="+mj-cs"/>
          <a:sym typeface="等线"/>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等线"/>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simplicefogue.com/vivre-et-investir-en-allemagne/" TargetMode="External"/><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www.digistore24.com/product/421221/137976"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simplicefogue.com/histoire-de-fatou/" TargetMode="Externa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平行四边形 2"/>
          <p:cNvSpPr/>
          <p:nvPr/>
        </p:nvSpPr>
        <p:spPr>
          <a:xfrm>
            <a:off x="8140700" y="0"/>
            <a:ext cx="3721101" cy="22098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714" y="0"/>
                </a:lnTo>
                <a:lnTo>
                  <a:pt x="21600" y="0"/>
                </a:lnTo>
                <a:lnTo>
                  <a:pt x="8886" y="21600"/>
                </a:lnTo>
                <a:close/>
              </a:path>
            </a:pathLst>
          </a:custGeom>
          <a:solidFill>
            <a:schemeClr val="accent1"/>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5" name="任意多边形 16"/>
          <p:cNvSpPr/>
          <p:nvPr/>
        </p:nvSpPr>
        <p:spPr>
          <a:xfrm>
            <a:off x="10172234" y="0"/>
            <a:ext cx="2019768" cy="1651001"/>
          </a:xfrm>
          <a:custGeom>
            <a:avLst/>
            <a:gdLst/>
            <a:ahLst/>
            <a:cxnLst>
              <a:cxn ang="0">
                <a:pos x="wd2" y="hd2"/>
              </a:cxn>
              <a:cxn ang="5400000">
                <a:pos x="wd2" y="hd2"/>
              </a:cxn>
              <a:cxn ang="10800000">
                <a:pos x="wd2" y="hd2"/>
              </a:cxn>
              <a:cxn ang="16200000">
                <a:pos x="wd2" y="hd2"/>
              </a:cxn>
            </a:cxnLst>
            <a:rect l="0" t="0" r="r" b="b"/>
            <a:pathLst>
              <a:path w="21600" h="21600" extrusionOk="0">
                <a:moveTo>
                  <a:pt x="17500" y="0"/>
                </a:moveTo>
                <a:lnTo>
                  <a:pt x="21600" y="0"/>
                </a:lnTo>
                <a:lnTo>
                  <a:pt x="21600" y="15147"/>
                </a:lnTo>
                <a:lnTo>
                  <a:pt x="16372" y="21600"/>
                </a:lnTo>
                <a:lnTo>
                  <a:pt x="0" y="21600"/>
                </a:lnTo>
                <a:close/>
              </a:path>
            </a:pathLst>
          </a:custGeom>
          <a:solidFill>
            <a:srgbClr val="595959"/>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6" name="任意多边形 17"/>
          <p:cNvSpPr/>
          <p:nvPr/>
        </p:nvSpPr>
        <p:spPr>
          <a:xfrm>
            <a:off x="0" y="5181600"/>
            <a:ext cx="2044701" cy="1676401"/>
          </a:xfrm>
          <a:custGeom>
            <a:avLst/>
            <a:gdLst/>
            <a:ahLst/>
            <a:cxnLst>
              <a:cxn ang="0">
                <a:pos x="wd2" y="hd2"/>
              </a:cxn>
              <a:cxn ang="5400000">
                <a:pos x="wd2" y="hd2"/>
              </a:cxn>
              <a:cxn ang="10800000">
                <a:pos x="wd2" y="hd2"/>
              </a:cxn>
              <a:cxn ang="16200000">
                <a:pos x="wd2" y="hd2"/>
              </a:cxn>
            </a:cxnLst>
            <a:rect l="0" t="0" r="r" b="b"/>
            <a:pathLst>
              <a:path w="21600" h="21600" extrusionOk="0">
                <a:moveTo>
                  <a:pt x="5428" y="0"/>
                </a:moveTo>
                <a:lnTo>
                  <a:pt x="21600" y="0"/>
                </a:lnTo>
                <a:lnTo>
                  <a:pt x="4048" y="21600"/>
                </a:lnTo>
                <a:lnTo>
                  <a:pt x="0" y="21600"/>
                </a:lnTo>
                <a:lnTo>
                  <a:pt x="0" y="6679"/>
                </a:lnTo>
                <a:close/>
              </a:path>
            </a:pathLst>
          </a:custGeom>
          <a:solidFill>
            <a:srgbClr val="595959"/>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7" name="平行四边形 9"/>
          <p:cNvSpPr/>
          <p:nvPr/>
        </p:nvSpPr>
        <p:spPr>
          <a:xfrm>
            <a:off x="367832" y="4648200"/>
            <a:ext cx="3721102" cy="22098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714" y="0"/>
                </a:lnTo>
                <a:lnTo>
                  <a:pt x="21600" y="0"/>
                </a:lnTo>
                <a:lnTo>
                  <a:pt x="8886" y="21600"/>
                </a:lnTo>
                <a:close/>
              </a:path>
            </a:pathLst>
          </a:custGeom>
          <a:solidFill>
            <a:schemeClr val="accent1"/>
          </a:solidFill>
          <a:ln w="12700">
            <a:miter lim="400000"/>
          </a:ln>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99" name="直接连接符 11"/>
          <p:cNvSpPr/>
          <p:nvPr/>
        </p:nvSpPr>
        <p:spPr>
          <a:xfrm flipH="1">
            <a:off x="-150470" y="3429000"/>
            <a:ext cx="2835798" cy="0"/>
          </a:xfrm>
          <a:prstGeom prst="line">
            <a:avLst/>
          </a:prstGeom>
          <a:ln w="6350">
            <a:solidFill>
              <a:schemeClr val="accent1"/>
            </a:solidFill>
            <a:miter/>
          </a:ln>
        </p:spPr>
        <p:txBody>
          <a:bodyPr lIns="45719" rIns="45719"/>
          <a:lstStyle/>
          <a:p>
            <a:endParaRPr/>
          </a:p>
        </p:txBody>
      </p:sp>
      <p:sp>
        <p:nvSpPr>
          <p:cNvPr id="100" name="直接连接符 13"/>
          <p:cNvSpPr/>
          <p:nvPr/>
        </p:nvSpPr>
        <p:spPr>
          <a:xfrm flipH="1">
            <a:off x="9604737" y="3429000"/>
            <a:ext cx="2835798" cy="0"/>
          </a:xfrm>
          <a:prstGeom prst="line">
            <a:avLst/>
          </a:prstGeom>
          <a:ln w="6350">
            <a:solidFill>
              <a:schemeClr val="accent1"/>
            </a:solidFill>
            <a:miter/>
          </a:ln>
        </p:spPr>
        <p:txBody>
          <a:bodyPr lIns="45719" rIns="45719"/>
          <a:lstStyle/>
          <a:p>
            <a:endParaRPr/>
          </a:p>
        </p:txBody>
      </p:sp>
      <p:pic>
        <p:nvPicPr>
          <p:cNvPr id="101" name="图片 5" descr="图片 5"/>
          <p:cNvPicPr>
            <a:picLocks noChangeAspect="1"/>
          </p:cNvPicPr>
          <p:nvPr/>
        </p:nvPicPr>
        <p:blipFill>
          <a:blip r:embed="rId2"/>
          <a:stretch>
            <a:fillRect/>
          </a:stretch>
        </p:blipFill>
        <p:spPr>
          <a:xfrm>
            <a:off x="10369818" y="5272340"/>
            <a:ext cx="1624599" cy="1494919"/>
          </a:xfrm>
          <a:prstGeom prst="rect">
            <a:avLst/>
          </a:prstGeom>
          <a:ln w="12700">
            <a:miter lim="400000"/>
          </a:ln>
        </p:spPr>
      </p:pic>
      <p:sp>
        <p:nvSpPr>
          <p:cNvPr id="10" name="ZoneTexte 9"/>
          <p:cNvSpPr txBox="1"/>
          <p:nvPr/>
        </p:nvSpPr>
        <p:spPr>
          <a:xfrm>
            <a:off x="2432744" y="2832620"/>
            <a:ext cx="8357367" cy="1323439"/>
          </a:xfrm>
          <a:prstGeom prst="rect">
            <a:avLst/>
          </a:prstGeom>
          <a:solidFill>
            <a:schemeClr val="accent1"/>
          </a:solidFill>
        </p:spPr>
        <p:txBody>
          <a:bodyPr wrap="square" rtlCol="0">
            <a:spAutoFit/>
          </a:bodyPr>
          <a:lstStyle/>
          <a:p>
            <a:pPr algn="ctr"/>
            <a:r>
              <a:rPr lang="fr-FR" sz="4000" b="1" dirty="0" smtClean="0">
                <a:solidFill>
                  <a:srgbClr val="002060"/>
                </a:solidFill>
                <a:latin typeface="Berlin Sans FB Demi" panose="020E0802020502020306" pitchFamily="34" charset="0"/>
              </a:rPr>
              <a:t>EXEMPLE D’UNE CONVERSATION SUR LINKEDIN</a:t>
            </a:r>
            <a:endParaRPr lang="fr-FR" sz="4000" b="1" dirty="0">
              <a:solidFill>
                <a:srgbClr val="002060"/>
              </a:solidFill>
              <a:latin typeface="Berlin Sans FB Demi" panose="020E0802020502020306" pitchFamily="34" charset="0"/>
            </a:endParaRPr>
          </a:p>
        </p:txBody>
      </p:sp>
    </p:spTree>
  </p:cSld>
  <p:clrMapOvr>
    <a:masterClrMapping/>
  </p:clrMapOvr>
  <p:transition spd="med"/>
  <p:timing>
    <p:tnLst>
      <p:par>
        <p:cTn id="1" dur="indefinite" restart="never" fill="hold"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平行四边形 4"/>
          <p:cNvSpPr/>
          <p:nvPr/>
        </p:nvSpPr>
        <p:spPr>
          <a:xfrm>
            <a:off x="-158077" y="186800"/>
            <a:ext cx="6586586" cy="105436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114" name="Rectangle 1"/>
          <p:cNvSpPr txBox="1"/>
          <p:nvPr/>
        </p:nvSpPr>
        <p:spPr>
          <a:xfrm>
            <a:off x="821217" y="369242"/>
            <a:ext cx="5136238"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r>
              <a:rPr lang="fr-FR" sz="2800" dirty="0" smtClean="0">
                <a:solidFill>
                  <a:srgbClr val="92D050"/>
                </a:solidFill>
                <a:latin typeface="Algerian" panose="04020705040A02060702" pitchFamily="82" charset="0"/>
              </a:rPr>
              <a:t>1- Messages de connexion</a:t>
            </a:r>
            <a:endParaRPr sz="2800" dirty="0">
              <a:solidFill>
                <a:srgbClr val="92D050"/>
              </a:solidFill>
              <a:latin typeface="Algerian" panose="04020705040A02060702" pitchFamily="82" charset="0"/>
            </a:endParaRPr>
          </a:p>
        </p:txBody>
      </p:sp>
      <p:pic>
        <p:nvPicPr>
          <p:cNvPr id="116" name="图片 3" descr="图片 3"/>
          <p:cNvPicPr>
            <a:picLocks noChangeAspect="1"/>
          </p:cNvPicPr>
          <p:nvPr/>
        </p:nvPicPr>
        <p:blipFill>
          <a:blip r:embed="rId2"/>
          <a:stretch>
            <a:fillRect/>
          </a:stretch>
        </p:blipFill>
        <p:spPr>
          <a:xfrm>
            <a:off x="154982" y="5553585"/>
            <a:ext cx="1498725" cy="1379094"/>
          </a:xfrm>
          <a:prstGeom prst="rect">
            <a:avLst/>
          </a:prstGeom>
          <a:ln w="12700">
            <a:miter lim="400000"/>
          </a:ln>
        </p:spPr>
      </p:pic>
      <p:sp>
        <p:nvSpPr>
          <p:cNvPr id="2" name="Rectangle à coins arrondis 1"/>
          <p:cNvSpPr/>
          <p:nvPr/>
        </p:nvSpPr>
        <p:spPr>
          <a:xfrm>
            <a:off x="378691" y="1389550"/>
            <a:ext cx="10049164" cy="2621992"/>
          </a:xfrm>
          <a:prstGeom prst="roundRect">
            <a:avLst/>
          </a:prstGeom>
          <a:gradFill flip="none" rotWithShape="1">
            <a:gsLst>
              <a:gs pos="0">
                <a:srgbClr val="CC9900">
                  <a:tint val="66000"/>
                  <a:satMod val="160000"/>
                </a:srgbClr>
              </a:gs>
              <a:gs pos="50000">
                <a:srgbClr val="CC9900">
                  <a:tint val="44500"/>
                  <a:satMod val="160000"/>
                </a:srgbClr>
              </a:gs>
              <a:gs pos="100000">
                <a:srgbClr val="CC9900">
                  <a:tint val="23500"/>
                  <a:satMod val="160000"/>
                </a:srgbClr>
              </a:gs>
            </a:gsLst>
            <a:lin ang="8100000" scaled="1"/>
            <a:tileRect/>
          </a:gradFill>
          <a:ln w="12700" cap="flat">
            <a:noFill/>
            <a:prstDash val="solid"/>
            <a:miter lim="800000"/>
          </a:ln>
          <a:effectLst/>
          <a:scene3d>
            <a:camera prst="orthographicFront"/>
            <a:lightRig rig="threePt" dir="t"/>
          </a:scene3d>
          <a:sp3d>
            <a:bevelT w="101600" prst="rible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fr-FR" dirty="0"/>
              <a:t> </a:t>
            </a:r>
            <a:r>
              <a:rPr lang="fr-FR" sz="1600" b="1" dirty="0"/>
              <a:t>Bonjour Mme</a:t>
            </a:r>
            <a:br>
              <a:rPr lang="fr-FR" sz="1600" b="1" dirty="0"/>
            </a:br>
            <a:r>
              <a:rPr lang="fr-FR" sz="1600" b="1" dirty="0"/>
              <a:t/>
            </a:r>
            <a:br>
              <a:rPr lang="fr-FR" sz="1600" b="1" dirty="0"/>
            </a:br>
            <a:r>
              <a:rPr lang="fr-FR" sz="1600" b="1" dirty="0"/>
              <a:t>Je trouve votre profil intéressant et j'aimerais me connecter avec vous. Je suis Simplice Auteur du livre Vivre et Investir en Allemagne, ma mission est de soutenir le maximum d'africain en Allemagne... je suis ravi de faire partir de votre réseau </a:t>
            </a:r>
            <a:endParaRPr lang="fr-FR" sz="1600" b="1" dirty="0" smtClean="0"/>
          </a:p>
          <a:p>
            <a:r>
              <a:rPr lang="fr-FR" sz="1600" b="1" dirty="0"/>
              <a:t/>
            </a:r>
            <a:br>
              <a:rPr lang="fr-FR" sz="1600" b="1" dirty="0"/>
            </a:br>
            <a:r>
              <a:rPr lang="fr-FR" sz="1600" b="1" dirty="0"/>
              <a:t>Salutations,</a:t>
            </a:r>
            <a:br>
              <a:rPr lang="fr-FR" sz="1600" b="1" dirty="0"/>
            </a:br>
            <a:r>
              <a:rPr lang="fr-FR" sz="1600" b="1" dirty="0"/>
              <a:t>Simplice.</a:t>
            </a:r>
          </a:p>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chemeClr val="accent1"/>
              </a:solidFill>
              <a:effectLst/>
              <a:uFillTx/>
              <a:latin typeface="+mj-lt"/>
              <a:ea typeface="+mj-ea"/>
              <a:cs typeface="+mj-cs"/>
              <a:sym typeface="等线"/>
            </a:endParaRPr>
          </a:p>
        </p:txBody>
      </p:sp>
      <p:sp>
        <p:nvSpPr>
          <p:cNvPr id="7" name="Rectangle à coins arrondis 6"/>
          <p:cNvSpPr/>
          <p:nvPr/>
        </p:nvSpPr>
        <p:spPr>
          <a:xfrm>
            <a:off x="2036617" y="4568555"/>
            <a:ext cx="10049164" cy="1736643"/>
          </a:xfrm>
          <a:prstGeom prst="roundRect">
            <a:avLst/>
          </a:prstGeom>
          <a:gradFill flip="none" rotWithShape="1">
            <a:gsLst>
              <a:gs pos="0">
                <a:srgbClr val="7030A0">
                  <a:tint val="66000"/>
                  <a:satMod val="160000"/>
                </a:srgbClr>
              </a:gs>
              <a:gs pos="50000">
                <a:srgbClr val="7030A0">
                  <a:tint val="44500"/>
                  <a:satMod val="160000"/>
                </a:srgbClr>
              </a:gs>
              <a:gs pos="100000">
                <a:srgbClr val="7030A0">
                  <a:tint val="23500"/>
                  <a:satMod val="160000"/>
                </a:srgbClr>
              </a:gs>
            </a:gsLst>
            <a:lin ang="10800000" scaled="1"/>
            <a:tileRect/>
          </a:gradFill>
          <a:ln w="12700" cap="flat">
            <a:noFill/>
            <a:prstDash val="solid"/>
            <a:miter lim="800000"/>
          </a:ln>
          <a:effectLst/>
          <a:scene3d>
            <a:camera prst="orthographicFront"/>
            <a:lightRig rig="threePt" dir="t"/>
          </a:scene3d>
          <a:sp3d>
            <a:bevelT w="101600" prst="rible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fr-FR" sz="1600" dirty="0"/>
              <a:t> </a:t>
            </a:r>
            <a:r>
              <a:rPr lang="fr-FR" sz="1600" b="1" dirty="0"/>
              <a:t>Bonjour Monsieur …, enchanté de faire partir de votre réseau,  j'espère que vous allez bien.</a:t>
            </a:r>
            <a:br>
              <a:rPr lang="fr-FR" sz="1600" b="1" dirty="0"/>
            </a:br>
            <a:r>
              <a:rPr lang="fr-FR" sz="1600" b="1" dirty="0"/>
              <a:t/>
            </a:r>
            <a:br>
              <a:rPr lang="fr-FR" sz="1600" b="1" dirty="0"/>
            </a:br>
            <a:r>
              <a:rPr lang="fr-FR" sz="1600" b="1" dirty="0"/>
              <a:t>Je suis Simplice Fogue, Expert dans l'accompagnement des Africains vivant en Allemagne sur des sujets tels que l'investissement, la finance et l'optimisation des impôts. Comment se passe votre expérience en Allemagne jusqu'à présent ?</a:t>
            </a:r>
          </a:p>
          <a:p>
            <a:pPr marL="0" marR="0" indent="0" algn="l" defTabSz="914400" rtl="0" fontAlgn="auto" latinLnBrk="0" hangingPunct="0">
              <a:lnSpc>
                <a:spcPct val="100000"/>
              </a:lnSpc>
              <a:spcBef>
                <a:spcPts val="0"/>
              </a:spcBef>
              <a:spcAft>
                <a:spcPts val="0"/>
              </a:spcAft>
              <a:buClrTx/>
              <a:buSzTx/>
              <a:buFontTx/>
              <a:buNone/>
              <a:tabLst/>
            </a:pPr>
            <a:endParaRPr kumimoji="0" lang="fr-FR" sz="1600" b="1" i="0" u="none" strike="noStrike" cap="none" spc="0" normalizeH="0" baseline="0" dirty="0">
              <a:ln>
                <a:noFill/>
              </a:ln>
              <a:solidFill>
                <a:schemeClr val="accent1"/>
              </a:solidFill>
              <a:effectLst/>
              <a:uFillTx/>
              <a:sym typeface="等线"/>
            </a:endParaRPr>
          </a:p>
        </p:txBody>
      </p:sp>
    </p:spTree>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1" nodeType="afterEffect">
                                  <p:stCondLst>
                                    <p:cond delay="0"/>
                                  </p:stCondLst>
                                  <p:iterate>
                                    <p:tmAbs val="0"/>
                                  </p:iterate>
                                  <p:childTnLst>
                                    <p:set>
                                      <p:cBhvr>
                                        <p:cTn id="6" fill="hold"/>
                                        <p:tgtEl>
                                          <p:spTgt spid="113"/>
                                        </p:tgtEl>
                                        <p:attrNameLst>
                                          <p:attrName>style.visibility</p:attrName>
                                        </p:attrNameLst>
                                      </p:cBhvr>
                                      <p:to>
                                        <p:strVal val="visible"/>
                                      </p:to>
                                    </p:set>
                                    <p:anim calcmode="lin" valueType="num">
                                      <p:cBhvr>
                                        <p:cTn id="7" dur="500" fill="hold"/>
                                        <p:tgtEl>
                                          <p:spTgt spid="113"/>
                                        </p:tgtEl>
                                        <p:attrNameLst>
                                          <p:attrName>ppt_x</p:attrName>
                                        </p:attrNameLst>
                                      </p:cBhvr>
                                      <p:tavLst>
                                        <p:tav tm="0">
                                          <p:val>
                                            <p:strVal val="0-#ppt_w/2"/>
                                          </p:val>
                                        </p:tav>
                                        <p:tav tm="100000">
                                          <p:val>
                                            <p:strVal val="#ppt_x"/>
                                          </p:val>
                                        </p:tav>
                                      </p:tavLst>
                                    </p:anim>
                                    <p:anim calcmode="lin" valueType="num">
                                      <p:cBhvr>
                                        <p:cTn id="8" dur="500" fill="hold"/>
                                        <p:tgtEl>
                                          <p:spTgt spid="11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2" nodeType="clickEffect">
                                  <p:stCondLst>
                                    <p:cond delay="0"/>
                                  </p:stCondLst>
                                  <p:iterate>
                                    <p:tmAbs val="0"/>
                                  </p:iterate>
                                  <p:childTnLst>
                                    <p:set>
                                      <p:cBhvr>
                                        <p:cTn id="12" fill="hold"/>
                                        <p:tgtEl>
                                          <p:spTgt spid="114"/>
                                        </p:tgtEl>
                                        <p:attrNameLst>
                                          <p:attrName>style.visibility</p:attrName>
                                        </p:attrNameLst>
                                      </p:cBhvr>
                                      <p:to>
                                        <p:strVal val="visible"/>
                                      </p:to>
                                    </p:set>
                                    <p:anim calcmode="lin" valueType="num">
                                      <p:cBhvr>
                                        <p:cTn id="13" dur="500" fill="hold"/>
                                        <p:tgtEl>
                                          <p:spTgt spid="114"/>
                                        </p:tgtEl>
                                        <p:attrNameLst>
                                          <p:attrName>ppt_x</p:attrName>
                                        </p:attrNameLst>
                                      </p:cBhvr>
                                      <p:tavLst>
                                        <p:tav tm="0">
                                          <p:val>
                                            <p:strVal val="0-#ppt_w/2"/>
                                          </p:val>
                                        </p:tav>
                                        <p:tav tm="100000">
                                          <p:val>
                                            <p:strVal val="#ppt_x"/>
                                          </p:val>
                                        </p:tav>
                                      </p:tavLst>
                                    </p:anim>
                                    <p:anim calcmode="lin" valueType="num">
                                      <p:cBhvr>
                                        <p:cTn id="14" dur="500" fill="hold"/>
                                        <p:tgtEl>
                                          <p:spTgt spid="1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1" animBg="1" advAuto="0"/>
      <p:bldP spid="114" grpId="2"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平行四边形 4"/>
          <p:cNvSpPr/>
          <p:nvPr/>
        </p:nvSpPr>
        <p:spPr>
          <a:xfrm>
            <a:off x="-139603" y="162367"/>
            <a:ext cx="5154949" cy="105436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a:p>
        </p:txBody>
      </p:sp>
      <p:pic>
        <p:nvPicPr>
          <p:cNvPr id="121" name="图片 3" descr="图片 3"/>
          <p:cNvPicPr>
            <a:picLocks noChangeAspect="1"/>
          </p:cNvPicPr>
          <p:nvPr/>
        </p:nvPicPr>
        <p:blipFill>
          <a:blip r:embed="rId2"/>
          <a:stretch>
            <a:fillRect/>
          </a:stretch>
        </p:blipFill>
        <p:spPr>
          <a:xfrm>
            <a:off x="10527219" y="0"/>
            <a:ext cx="1498725" cy="1379094"/>
          </a:xfrm>
          <a:prstGeom prst="rect">
            <a:avLst/>
          </a:prstGeom>
          <a:ln w="12700">
            <a:miter lim="400000"/>
          </a:ln>
        </p:spPr>
      </p:pic>
      <p:sp>
        <p:nvSpPr>
          <p:cNvPr id="6" name="Rectangle 1"/>
          <p:cNvSpPr txBox="1"/>
          <p:nvPr/>
        </p:nvSpPr>
        <p:spPr>
          <a:xfrm>
            <a:off x="946813" y="326337"/>
            <a:ext cx="4686251"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r>
              <a:rPr lang="fr-FR" sz="2800" dirty="0" smtClean="0">
                <a:solidFill>
                  <a:srgbClr val="92D050"/>
                </a:solidFill>
                <a:effectLst>
                  <a:outerShdw blurRad="38100" dist="38100" dir="2700000" algn="tl">
                    <a:srgbClr val="000000">
                      <a:alpha val="43137"/>
                    </a:srgbClr>
                  </a:outerShdw>
                </a:effectLst>
                <a:latin typeface="Algerian" panose="04020705040A02060702" pitchFamily="82" charset="0"/>
              </a:rPr>
              <a:t>Message du livre</a:t>
            </a:r>
            <a:endParaRPr sz="2800" dirty="0">
              <a:solidFill>
                <a:srgbClr val="92D050"/>
              </a:solidFill>
              <a:effectLst>
                <a:outerShdw blurRad="38100" dist="38100" dir="2700000" algn="tl">
                  <a:srgbClr val="000000">
                    <a:alpha val="43137"/>
                  </a:srgbClr>
                </a:outerShdw>
              </a:effectLst>
              <a:latin typeface="Algerian" panose="04020705040A02060702" pitchFamily="82" charset="0"/>
            </a:endParaRPr>
          </a:p>
        </p:txBody>
      </p:sp>
      <p:sp>
        <p:nvSpPr>
          <p:cNvPr id="8" name="Rectangle 7"/>
          <p:cNvSpPr/>
          <p:nvPr/>
        </p:nvSpPr>
        <p:spPr>
          <a:xfrm>
            <a:off x="738910" y="1379094"/>
            <a:ext cx="10714181" cy="5447643"/>
          </a:xfrm>
          <a:prstGeom prst="rect">
            <a:avLst/>
          </a:prstGeom>
          <a:ln/>
          <a:scene3d>
            <a:camera prst="orthographicFront"/>
            <a:lightRig rig="threePt" dir="t"/>
          </a:scene3d>
          <a:sp3d>
            <a:bevelT w="165100" prst="coolSlant"/>
          </a:sp3d>
        </p:spPr>
        <p:style>
          <a:lnRef idx="1">
            <a:schemeClr val="accent5"/>
          </a:lnRef>
          <a:fillRef idx="2">
            <a:schemeClr val="accent5"/>
          </a:fillRef>
          <a:effectRef idx="1">
            <a:schemeClr val="accent5"/>
          </a:effectRef>
          <a:fontRef idx="minor">
            <a:schemeClr val="dk1"/>
          </a:fontRef>
        </p:style>
        <p:txBody>
          <a:bodyPr rot="0" spcFirstLastPara="1" vertOverflow="overflow" horzOverflow="overflow" vert="horz" wrap="square" lIns="45719" tIns="45719" rIns="45719" bIns="45719" numCol="1" spcCol="38100" rtlCol="0" anchor="ctr">
            <a:spAutoFit/>
          </a:bodyPr>
          <a:lstStyle/>
          <a:p>
            <a:pPr>
              <a:lnSpc>
                <a:spcPct val="150000"/>
              </a:lnSpc>
            </a:pPr>
            <a:r>
              <a:rPr lang="fr-FR" sz="1600" dirty="0">
                <a:solidFill>
                  <a:srgbClr val="002060"/>
                </a:solidFill>
              </a:rPr>
              <a:t>Bonjour Mme </a:t>
            </a:r>
            <a:r>
              <a:rPr lang="fr-FR" sz="1600" dirty="0" smtClean="0">
                <a:solidFill>
                  <a:srgbClr val="002060"/>
                </a:solidFill>
              </a:rPr>
              <a:t>…</a:t>
            </a:r>
            <a:r>
              <a:rPr lang="fr-FR" sz="1600" dirty="0">
                <a:solidFill>
                  <a:srgbClr val="002060"/>
                </a:solidFill>
              </a:rPr>
              <a:t/>
            </a:r>
            <a:br>
              <a:rPr lang="fr-FR" sz="1600" dirty="0">
                <a:solidFill>
                  <a:srgbClr val="002060"/>
                </a:solidFill>
              </a:rPr>
            </a:br>
            <a:r>
              <a:rPr lang="fr-FR" sz="1600" dirty="0">
                <a:solidFill>
                  <a:srgbClr val="002060"/>
                </a:solidFill>
              </a:rPr>
              <a:t/>
            </a:r>
            <a:br>
              <a:rPr lang="fr-FR" sz="1600" dirty="0">
                <a:solidFill>
                  <a:srgbClr val="002060"/>
                </a:solidFill>
              </a:rPr>
            </a:br>
            <a:r>
              <a:rPr lang="fr-FR" sz="1600" dirty="0">
                <a:solidFill>
                  <a:srgbClr val="002060"/>
                </a:solidFill>
              </a:rPr>
              <a:t>Surement vous allez à merveille.</a:t>
            </a:r>
            <a:br>
              <a:rPr lang="fr-FR" sz="1600" dirty="0">
                <a:solidFill>
                  <a:srgbClr val="002060"/>
                </a:solidFill>
              </a:rPr>
            </a:br>
            <a:r>
              <a:rPr lang="fr-FR" sz="1600" dirty="0">
                <a:solidFill>
                  <a:srgbClr val="002060"/>
                </a:solidFill>
              </a:rPr>
              <a:t>Vous savez, parfois on passe à côté de certaines opportunités en Allemagne sans savoir qu’elles existent. La vie en Allemagne repose aussi sur 3 grands piliers de développement : Finance, Business, Investissement. Pour aider les africains sur le territoire à saisir rapidement de bonnes opportunités, J’ai écrit un livre : vivre et investir en Allemagne, qui a pour but d’accompagner les africains dans leur développement en Allemagne dans ces 3 domaines. Le livre a de nos jours éveillé et soutenu positivement de nombreux africains en Allemagne dans ces domaines. Pour recevoir le livre, veuillez cliquer sur l’un des deux liens ci-dessous :</a:t>
            </a:r>
            <a:br>
              <a:rPr lang="fr-FR" sz="1600" dirty="0">
                <a:solidFill>
                  <a:srgbClr val="002060"/>
                </a:solidFill>
              </a:rPr>
            </a:br>
            <a:r>
              <a:rPr lang="fr-FR" sz="1600" u="sng" dirty="0">
                <a:solidFill>
                  <a:srgbClr val="002060"/>
                </a:solidFill>
                <a:hlinkClick r:id="rId3"/>
              </a:rPr>
              <a:t>https://simplicefogue.com/vivre-et-investir-en-allemagne/</a:t>
            </a:r>
            <a:r>
              <a:rPr lang="fr-FR" sz="1600" dirty="0">
                <a:solidFill>
                  <a:srgbClr val="002060"/>
                </a:solidFill>
              </a:rPr>
              <a:t> </a:t>
            </a:r>
            <a:r>
              <a:rPr lang="fr-FR" sz="1600" u="sng" dirty="0">
                <a:solidFill>
                  <a:srgbClr val="002060"/>
                </a:solidFill>
                <a:hlinkClick r:id="rId4"/>
              </a:rPr>
              <a:t>https://www.digistore24.com/product/421221/137976</a:t>
            </a:r>
            <a:r>
              <a:rPr lang="fr-FR" sz="1600" dirty="0">
                <a:solidFill>
                  <a:srgbClr val="002060"/>
                </a:solidFill>
              </a:rPr>
              <a:t/>
            </a:r>
            <a:br>
              <a:rPr lang="fr-FR" sz="1600" dirty="0">
                <a:solidFill>
                  <a:srgbClr val="002060"/>
                </a:solidFill>
              </a:rPr>
            </a:br>
            <a:r>
              <a:rPr lang="fr-FR" sz="1600" dirty="0">
                <a:solidFill>
                  <a:srgbClr val="002060"/>
                </a:solidFill>
              </a:rPr>
              <a:t>Nous vous offrons également à côté du livre un rendez-vous stratégique pour une analyse individuelle. Bonne lecture et à très bientôt.</a:t>
            </a:r>
            <a:br>
              <a:rPr lang="fr-FR" sz="1600" dirty="0">
                <a:solidFill>
                  <a:srgbClr val="002060"/>
                </a:solidFill>
              </a:rPr>
            </a:br>
            <a:r>
              <a:rPr lang="fr-FR" sz="1600" dirty="0">
                <a:solidFill>
                  <a:srgbClr val="002060"/>
                </a:solidFill>
              </a:rPr>
              <a:t>Simplice Fogue, pour soutenir les africains en Allemagne.</a:t>
            </a:r>
          </a:p>
          <a:p>
            <a:r>
              <a:rPr lang="fr-FR" dirty="0"/>
              <a:t> </a:t>
            </a:r>
          </a:p>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chemeClr val="accent1"/>
              </a:solidFill>
              <a:effectLst/>
              <a:uFillTx/>
              <a:latin typeface="+mj-lt"/>
              <a:ea typeface="+mj-ea"/>
              <a:cs typeface="+mj-cs"/>
              <a:sym typeface="等线"/>
            </a:endParaRPr>
          </a:p>
        </p:txBody>
      </p:sp>
    </p:spTree>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1" nodeType="afterEffect">
                                  <p:stCondLst>
                                    <p:cond delay="0"/>
                                  </p:stCondLst>
                                  <p:iterate>
                                    <p:tmAbs val="0"/>
                                  </p:iterate>
                                  <p:childTnLst>
                                    <p:set>
                                      <p:cBhvr>
                                        <p:cTn id="6" fill="hold"/>
                                        <p:tgtEl>
                                          <p:spTgt spid="118"/>
                                        </p:tgtEl>
                                        <p:attrNameLst>
                                          <p:attrName>style.visibility</p:attrName>
                                        </p:attrNameLst>
                                      </p:cBhvr>
                                      <p:to>
                                        <p:strVal val="visible"/>
                                      </p:to>
                                    </p:set>
                                    <p:anim calcmode="lin" valueType="num">
                                      <p:cBhvr>
                                        <p:cTn id="7" dur="500" fill="hold"/>
                                        <p:tgtEl>
                                          <p:spTgt spid="118"/>
                                        </p:tgtEl>
                                        <p:attrNameLst>
                                          <p:attrName>ppt_x</p:attrName>
                                        </p:attrNameLst>
                                      </p:cBhvr>
                                      <p:tavLst>
                                        <p:tav tm="0">
                                          <p:val>
                                            <p:strVal val="0-#ppt_w/2"/>
                                          </p:val>
                                        </p:tav>
                                        <p:tav tm="100000">
                                          <p:val>
                                            <p:strVal val="#ppt_x"/>
                                          </p:val>
                                        </p:tav>
                                      </p:tavLst>
                                    </p:anim>
                                    <p:anim calcmode="lin" valueType="num">
                                      <p:cBhvr>
                                        <p:cTn id="8" dur="500" fill="hold"/>
                                        <p:tgtEl>
                                          <p:spTgt spid="11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6"/>
                                        </p:tgtEl>
                                        <p:attrNameLst>
                                          <p:attrName>style.visibility</p:attrName>
                                        </p:attrNameLst>
                                      </p:cBhvr>
                                      <p:to>
                                        <p:strVal val="visible"/>
                                      </p:to>
                                    </p:set>
                                    <p:anim calcmode="lin" valueType="num">
                                      <p:cBhvr>
                                        <p:cTn id="13" dur="500" fill="hold"/>
                                        <p:tgtEl>
                                          <p:spTgt spid="6"/>
                                        </p:tgtEl>
                                        <p:attrNameLst>
                                          <p:attrName>ppt_x</p:attrName>
                                        </p:attrNameLst>
                                      </p:cBhvr>
                                      <p:tavLst>
                                        <p:tav tm="0">
                                          <p:val>
                                            <p:strVal val="0-#ppt_w/2"/>
                                          </p:val>
                                        </p:tav>
                                        <p:tav tm="100000">
                                          <p:val>
                                            <p:strVal val="#ppt_x"/>
                                          </p:val>
                                        </p:tav>
                                      </p:tavLst>
                                    </p:anim>
                                    <p:anim calcmode="lin" valueType="num">
                                      <p:cBhvr>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1" animBg="1" advAuto="0"/>
      <p:bldP spid="6"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直接连接符 7"/>
          <p:cNvSpPr/>
          <p:nvPr/>
        </p:nvSpPr>
        <p:spPr>
          <a:xfrm flipH="1">
            <a:off x="474562" y="3787716"/>
            <a:ext cx="1" cy="3157094"/>
          </a:xfrm>
          <a:prstGeom prst="line">
            <a:avLst/>
          </a:prstGeom>
          <a:ln w="6350">
            <a:solidFill>
              <a:schemeClr val="accent1"/>
            </a:solidFill>
            <a:miter/>
          </a:ln>
        </p:spPr>
        <p:txBody>
          <a:bodyPr lIns="45719" rIns="45719"/>
          <a:lstStyle/>
          <a:p>
            <a:endParaRPr/>
          </a:p>
        </p:txBody>
      </p:sp>
      <p:sp>
        <p:nvSpPr>
          <p:cNvPr id="128" name="直接连接符 8"/>
          <p:cNvSpPr/>
          <p:nvPr/>
        </p:nvSpPr>
        <p:spPr>
          <a:xfrm flipH="1" flipV="1">
            <a:off x="-1" y="6354500"/>
            <a:ext cx="2997844" cy="1"/>
          </a:xfrm>
          <a:prstGeom prst="line">
            <a:avLst/>
          </a:prstGeom>
          <a:ln w="6350">
            <a:solidFill>
              <a:schemeClr val="accent1"/>
            </a:solidFill>
            <a:miter/>
          </a:ln>
        </p:spPr>
        <p:txBody>
          <a:bodyPr lIns="45719" rIns="45719"/>
          <a:lstStyle/>
          <a:p>
            <a:endParaRPr/>
          </a:p>
        </p:txBody>
      </p:sp>
      <p:pic>
        <p:nvPicPr>
          <p:cNvPr id="129" name="图片 1" descr="图片 1"/>
          <p:cNvPicPr>
            <a:picLocks noChangeAspect="1"/>
          </p:cNvPicPr>
          <p:nvPr/>
        </p:nvPicPr>
        <p:blipFill>
          <a:blip r:embed="rId2"/>
          <a:stretch>
            <a:fillRect/>
          </a:stretch>
        </p:blipFill>
        <p:spPr>
          <a:xfrm>
            <a:off x="10557009" y="5478907"/>
            <a:ext cx="1498726" cy="1379093"/>
          </a:xfrm>
          <a:prstGeom prst="rect">
            <a:avLst/>
          </a:prstGeom>
          <a:ln w="12700">
            <a:miter lim="400000"/>
          </a:ln>
        </p:spPr>
      </p:pic>
      <p:sp>
        <p:nvSpPr>
          <p:cNvPr id="7" name="平行四边形 4"/>
          <p:cNvSpPr/>
          <p:nvPr/>
        </p:nvSpPr>
        <p:spPr>
          <a:xfrm>
            <a:off x="-139603" y="162367"/>
            <a:ext cx="6900621" cy="105436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8" name="Rectangle 1"/>
          <p:cNvSpPr txBox="1"/>
          <p:nvPr/>
        </p:nvSpPr>
        <p:spPr>
          <a:xfrm>
            <a:off x="946813" y="326337"/>
            <a:ext cx="4686251"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r>
              <a:rPr lang="fr-FR" sz="2800" dirty="0" smtClean="0">
                <a:solidFill>
                  <a:srgbClr val="92D050"/>
                </a:solidFill>
                <a:effectLst>
                  <a:outerShdw blurRad="38100" dist="38100" dir="2700000" algn="tl">
                    <a:srgbClr val="000000">
                      <a:alpha val="43137"/>
                    </a:srgbClr>
                  </a:outerShdw>
                </a:effectLst>
                <a:latin typeface="Algerian" panose="04020705040A02060702" pitchFamily="82" charset="0"/>
              </a:rPr>
              <a:t>Message DE PROSPECTION</a:t>
            </a:r>
            <a:endParaRPr sz="2800" dirty="0">
              <a:solidFill>
                <a:srgbClr val="92D050"/>
              </a:solidFill>
              <a:effectLst>
                <a:outerShdw blurRad="38100" dist="38100" dir="2700000" algn="tl">
                  <a:srgbClr val="000000">
                    <a:alpha val="43137"/>
                  </a:srgbClr>
                </a:outerShdw>
              </a:effectLst>
              <a:latin typeface="Algerian" panose="04020705040A02060702" pitchFamily="82" charset="0"/>
            </a:endParaRPr>
          </a:p>
        </p:txBody>
      </p:sp>
      <p:sp>
        <p:nvSpPr>
          <p:cNvPr id="4" name="Ellipse 3"/>
          <p:cNvSpPr/>
          <p:nvPr/>
        </p:nvSpPr>
        <p:spPr>
          <a:xfrm>
            <a:off x="1572812" y="935147"/>
            <a:ext cx="9156126" cy="5972529"/>
          </a:xfrm>
          <a:prstGeom prst="ellipse">
            <a:avLst/>
          </a:prstGeom>
          <a:solidFill>
            <a:schemeClr val="accent6">
              <a:lumMod val="10000"/>
              <a:lumOff val="90000"/>
            </a:schemeClr>
          </a:solidFill>
          <a:ln w="12700" cap="flat">
            <a:noFill/>
            <a:prstDash val="solid"/>
            <a:miter lim="800000"/>
          </a:ln>
          <a:effectLst>
            <a:innerShdw blurRad="63500" dist="50800" dir="16200000">
              <a:prstClr val="black">
                <a:alpha val="50000"/>
              </a:prstClr>
            </a:inn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fr-FR" dirty="0">
                <a:solidFill>
                  <a:schemeClr val="tx2">
                    <a:lumMod val="75000"/>
                  </a:schemeClr>
                </a:solidFill>
              </a:rPr>
              <a:t>Bonjour monsieur …</a:t>
            </a:r>
            <a:br>
              <a:rPr lang="fr-FR" dirty="0">
                <a:solidFill>
                  <a:schemeClr val="tx2">
                    <a:lumMod val="75000"/>
                  </a:schemeClr>
                </a:solidFill>
              </a:rPr>
            </a:br>
            <a:r>
              <a:rPr lang="fr-FR" dirty="0">
                <a:solidFill>
                  <a:schemeClr val="tx2">
                    <a:lumMod val="75000"/>
                  </a:schemeClr>
                </a:solidFill>
              </a:rPr>
              <a:t/>
            </a:r>
            <a:br>
              <a:rPr lang="fr-FR" dirty="0">
                <a:solidFill>
                  <a:schemeClr val="tx2">
                    <a:lumMod val="75000"/>
                  </a:schemeClr>
                </a:solidFill>
              </a:rPr>
            </a:br>
            <a:r>
              <a:rPr lang="fr-FR" dirty="0">
                <a:solidFill>
                  <a:schemeClr val="tx2">
                    <a:lumMod val="75000"/>
                  </a:schemeClr>
                </a:solidFill>
              </a:rPr>
              <a:t>💡 Optimise Tes Impôts en Allemagne et Garde Plus d'Argent ! </a:t>
            </a:r>
            <a:br>
              <a:rPr lang="fr-FR" dirty="0">
                <a:solidFill>
                  <a:schemeClr val="tx2">
                    <a:lumMod val="75000"/>
                  </a:schemeClr>
                </a:solidFill>
              </a:rPr>
            </a:br>
            <a:r>
              <a:rPr lang="fr-FR" dirty="0">
                <a:solidFill>
                  <a:schemeClr val="tx2">
                    <a:lumMod val="75000"/>
                  </a:schemeClr>
                </a:solidFill>
              </a:rPr>
              <a:t/>
            </a:r>
            <a:br>
              <a:rPr lang="fr-FR" dirty="0">
                <a:solidFill>
                  <a:schemeClr val="tx2">
                    <a:lumMod val="75000"/>
                  </a:schemeClr>
                </a:solidFill>
              </a:rPr>
            </a:br>
            <a:r>
              <a:rPr lang="fr-FR" dirty="0">
                <a:solidFill>
                  <a:schemeClr val="tx2">
                    <a:lumMod val="75000"/>
                  </a:schemeClr>
                </a:solidFill>
              </a:rPr>
              <a:t>Sais-tu que beaucoup d'Africains en Allemagne paient trop d'impôts parce qu'ils ne connaissent pas toutes les astuces fiscales ? Ne laisse pas ça t'arriver !</a:t>
            </a:r>
            <a:br>
              <a:rPr lang="fr-FR" dirty="0">
                <a:solidFill>
                  <a:schemeClr val="tx2">
                    <a:lumMod val="75000"/>
                  </a:schemeClr>
                </a:solidFill>
              </a:rPr>
            </a:br>
            <a:r>
              <a:rPr lang="fr-FR" dirty="0">
                <a:solidFill>
                  <a:schemeClr val="tx2">
                    <a:lumMod val="75000"/>
                  </a:schemeClr>
                </a:solidFill>
              </a:rPr>
              <a:t>🌟 Avec une consultation GRATUITE, tu apprendras :</a:t>
            </a:r>
            <a:br>
              <a:rPr lang="fr-FR" dirty="0">
                <a:solidFill>
                  <a:schemeClr val="tx2">
                    <a:lumMod val="75000"/>
                  </a:schemeClr>
                </a:solidFill>
              </a:rPr>
            </a:br>
            <a:r>
              <a:rPr lang="fr-FR" dirty="0">
                <a:solidFill>
                  <a:schemeClr val="tx2">
                    <a:lumMod val="75000"/>
                  </a:schemeClr>
                </a:solidFill>
              </a:rPr>
              <a:t>Comment réduire légalement tes impôts.</a:t>
            </a:r>
            <a:br>
              <a:rPr lang="fr-FR" dirty="0">
                <a:solidFill>
                  <a:schemeClr val="tx2">
                    <a:lumMod val="75000"/>
                  </a:schemeClr>
                </a:solidFill>
              </a:rPr>
            </a:br>
            <a:r>
              <a:rPr lang="fr-FR" dirty="0">
                <a:solidFill>
                  <a:schemeClr val="tx2">
                    <a:lumMod val="75000"/>
                  </a:schemeClr>
                </a:solidFill>
              </a:rPr>
              <a:t>Les déductions et crédits d'impôts spécifiques à ta situation.</a:t>
            </a:r>
            <a:br>
              <a:rPr lang="fr-FR" dirty="0">
                <a:solidFill>
                  <a:schemeClr val="tx2">
                    <a:lumMod val="75000"/>
                  </a:schemeClr>
                </a:solidFill>
              </a:rPr>
            </a:br>
            <a:r>
              <a:rPr lang="fr-FR" dirty="0">
                <a:solidFill>
                  <a:schemeClr val="tx2">
                    <a:lumMod val="75000"/>
                  </a:schemeClr>
                </a:solidFill>
              </a:rPr>
              <a:t>Les stratégies pour éviter les erreurs coûteuses.</a:t>
            </a:r>
            <a:br>
              <a:rPr lang="fr-FR" dirty="0">
                <a:solidFill>
                  <a:schemeClr val="tx2">
                    <a:lumMod val="75000"/>
                  </a:schemeClr>
                </a:solidFill>
              </a:rPr>
            </a:br>
            <a:r>
              <a:rPr lang="fr-FR" dirty="0">
                <a:solidFill>
                  <a:schemeClr val="tx2">
                    <a:lumMod val="75000"/>
                  </a:schemeClr>
                </a:solidFill>
              </a:rPr>
              <a:t>Profite de cette opportunité ! Réserve ta consultation gratuite dès maintenant et découvre comment optimiser tes impôts en Allemagne. tu aimerais en Savoir plus n'est ce pas?</a:t>
            </a:r>
          </a:p>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chemeClr val="accent1"/>
              </a:solidFill>
              <a:effectLst/>
              <a:uFillTx/>
              <a:latin typeface="+mj-lt"/>
              <a:ea typeface="+mj-ea"/>
              <a:cs typeface="+mj-cs"/>
              <a:sym typeface="等线"/>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 xmlns:m="http://schemas.openxmlformats.org/officeDocument/2006/math" xmlns:a14="http://schemas.microsoft.com/office/drawing/2010/main">
      <p:transition spd="med">
        <p:fade/>
      </p:transition>
    </mc:Fallback>
  </mc:AlternateContent>
  <p:timing>
    <p:tnLst>
      <p:par>
        <p:cTn id="1" dur="indefinite" restart="never" fill="hold"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p:tmAbs val="0"/>
                                  </p:iterate>
                                  <p:childTnLst>
                                    <p:set>
                                      <p:cBhvr>
                                        <p:cTn id="6" fill="hold"/>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0-#ppt_w/2"/>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8"/>
                                        </p:tgtEl>
                                        <p:attrNameLst>
                                          <p:attrName>style.visibility</p:attrName>
                                        </p:attrNameLst>
                                      </p:cBhvr>
                                      <p:to>
                                        <p:strVal val="visible"/>
                                      </p:to>
                                    </p:set>
                                    <p:anim calcmode="lin" valueType="num">
                                      <p:cBhvr>
                                        <p:cTn id="13" dur="500" fill="hold"/>
                                        <p:tgtEl>
                                          <p:spTgt spid="8"/>
                                        </p:tgtEl>
                                        <p:attrNameLst>
                                          <p:attrName>ppt_x</p:attrName>
                                        </p:attrNameLst>
                                      </p:cBhvr>
                                      <p:tavLst>
                                        <p:tav tm="0">
                                          <p:val>
                                            <p:strVal val="0-#ppt_w/2"/>
                                          </p:val>
                                        </p:tav>
                                        <p:tav tm="100000">
                                          <p:val>
                                            <p:strVal val="#ppt_x"/>
                                          </p:val>
                                        </p:tav>
                                      </p:tavLst>
                                    </p:anim>
                                    <p:anim calcmode="lin" valueType="num">
                                      <p:cBhvr>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dvAuto="0"/>
      <p:bldP spid="8"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直接连接符 7"/>
          <p:cNvSpPr/>
          <p:nvPr/>
        </p:nvSpPr>
        <p:spPr>
          <a:xfrm flipH="1">
            <a:off x="474562" y="3787716"/>
            <a:ext cx="1" cy="3157094"/>
          </a:xfrm>
          <a:prstGeom prst="line">
            <a:avLst/>
          </a:prstGeom>
          <a:ln w="6350">
            <a:solidFill>
              <a:schemeClr val="accent1"/>
            </a:solidFill>
            <a:miter/>
          </a:ln>
        </p:spPr>
        <p:txBody>
          <a:bodyPr lIns="45719" rIns="45719"/>
          <a:lstStyle/>
          <a:p>
            <a:endParaRPr/>
          </a:p>
        </p:txBody>
      </p:sp>
      <p:sp>
        <p:nvSpPr>
          <p:cNvPr id="136" name="直接连接符 8"/>
          <p:cNvSpPr/>
          <p:nvPr/>
        </p:nvSpPr>
        <p:spPr>
          <a:xfrm flipH="1" flipV="1">
            <a:off x="-1" y="6354500"/>
            <a:ext cx="2997844" cy="1"/>
          </a:xfrm>
          <a:prstGeom prst="line">
            <a:avLst/>
          </a:prstGeom>
          <a:ln w="6350">
            <a:solidFill>
              <a:schemeClr val="accent1"/>
            </a:solidFill>
            <a:miter/>
          </a:ln>
        </p:spPr>
        <p:txBody>
          <a:bodyPr lIns="45719" rIns="45719"/>
          <a:lstStyle/>
          <a:p>
            <a:endParaRPr/>
          </a:p>
        </p:txBody>
      </p:sp>
      <p:pic>
        <p:nvPicPr>
          <p:cNvPr id="137" name="图片 1" descr="图片 1"/>
          <p:cNvPicPr>
            <a:picLocks noChangeAspect="1"/>
          </p:cNvPicPr>
          <p:nvPr/>
        </p:nvPicPr>
        <p:blipFill>
          <a:blip r:embed="rId2"/>
          <a:stretch>
            <a:fillRect/>
          </a:stretch>
        </p:blipFill>
        <p:spPr>
          <a:xfrm>
            <a:off x="10557009" y="5478907"/>
            <a:ext cx="1498726" cy="1379093"/>
          </a:xfrm>
          <a:prstGeom prst="rect">
            <a:avLst/>
          </a:prstGeom>
          <a:ln w="12700">
            <a:miter lim="400000"/>
          </a:ln>
        </p:spPr>
      </p:pic>
      <p:sp>
        <p:nvSpPr>
          <p:cNvPr id="5" name="Rectangle 4"/>
          <p:cNvSpPr/>
          <p:nvPr/>
        </p:nvSpPr>
        <p:spPr>
          <a:xfrm>
            <a:off x="759003" y="1257448"/>
            <a:ext cx="9208654" cy="4108815"/>
          </a:xfrm>
          <a:prstGeom prst="rect">
            <a:avLst/>
          </a:prstGeom>
          <a:ln/>
          <a:effectLst>
            <a:outerShdw blurRad="76200" dir="18900000" sy="23000" kx="-1200000" algn="bl" rotWithShape="0">
              <a:prstClr val="black">
                <a:alpha val="20000"/>
              </a:prstClr>
            </a:outerShdw>
          </a:effectLst>
        </p:spPr>
        <p:style>
          <a:lnRef idx="1">
            <a:schemeClr val="dk1"/>
          </a:lnRef>
          <a:fillRef idx="3">
            <a:schemeClr val="dk1"/>
          </a:fillRef>
          <a:effectRef idx="2">
            <a:schemeClr val="dk1"/>
          </a:effectRef>
          <a:fontRef idx="minor">
            <a:schemeClr val="lt1"/>
          </a:fontRef>
        </p:style>
        <p:txBody>
          <a:bodyPr rot="0" spcFirstLastPara="1" vertOverflow="overflow" horzOverflow="overflow" vert="horz" wrap="square" lIns="45719" tIns="45719" rIns="45719" bIns="45719" numCol="1" spcCol="38100" rtlCol="0" anchor="ctr">
            <a:spAutoFit/>
          </a:bodyPr>
          <a:lstStyle/>
          <a:p>
            <a:pPr>
              <a:lnSpc>
                <a:spcPct val="150000"/>
              </a:lnSpc>
            </a:pPr>
            <a:r>
              <a:rPr lang="fr-FR" dirty="0"/>
              <a:t>Bonjour …,</a:t>
            </a:r>
            <a:br>
              <a:rPr lang="fr-FR" dirty="0"/>
            </a:br>
            <a:r>
              <a:rPr lang="fr-FR" dirty="0"/>
              <a:t/>
            </a:r>
            <a:br>
              <a:rPr lang="fr-FR" dirty="0"/>
            </a:br>
            <a:r>
              <a:rPr lang="fr-FR" dirty="0"/>
              <a:t>Saviez-vous qu'en Allemagne, avec seulement 200 € par mois, vous pouvez commencer à investir dans l'immobilier ? Imaginez que vous apportez cette somme, et votre locataire complète le reste pour rembourser votre crédit. Avoir un emploi stable, des fiches de paie et une bonne crédibilité sont tout ce qu'il vous faut. Même sans capital initial, il est possible de réaliser un investissement de 100 000 à 250 000 €. Avec l'aide d'un expert, vous pourrez bâtir votre richesse en Allemagne grâce à l'immobilier. Ça vous intéresse d'en savoir plus n’est-ce pas ?</a:t>
            </a:r>
          </a:p>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chemeClr val="accent1"/>
              </a:solidFill>
              <a:effectLst/>
              <a:uFillTx/>
              <a:latin typeface="+mj-lt"/>
              <a:ea typeface="+mj-ea"/>
              <a:cs typeface="+mj-cs"/>
              <a:sym typeface="等线"/>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 xmlns:m="http://schemas.openxmlformats.org/officeDocument/2006/math" xmlns:a14="http://schemas.microsoft.com/office/drawing/2010/main">
      <p:transition spd="med">
        <p:fade/>
      </p:transition>
    </mc:Fallback>
  </mc:AlternateContent>
  <p:timing>
    <p:tnLst>
      <p:par>
        <p:cTn id="1" dur="indefinite" restart="never" fill="hold"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直接连接符 7"/>
          <p:cNvSpPr/>
          <p:nvPr/>
        </p:nvSpPr>
        <p:spPr>
          <a:xfrm flipH="1">
            <a:off x="474562" y="3787716"/>
            <a:ext cx="1" cy="3157094"/>
          </a:xfrm>
          <a:prstGeom prst="line">
            <a:avLst/>
          </a:prstGeom>
          <a:ln w="6350">
            <a:solidFill>
              <a:schemeClr val="accent1"/>
            </a:solidFill>
            <a:miter/>
          </a:ln>
        </p:spPr>
        <p:txBody>
          <a:bodyPr lIns="45719" rIns="45719"/>
          <a:lstStyle/>
          <a:p>
            <a:endParaRPr/>
          </a:p>
        </p:txBody>
      </p:sp>
      <p:sp>
        <p:nvSpPr>
          <p:cNvPr id="144" name="直接连接符 8"/>
          <p:cNvSpPr/>
          <p:nvPr/>
        </p:nvSpPr>
        <p:spPr>
          <a:xfrm flipH="1" flipV="1">
            <a:off x="-1" y="6354500"/>
            <a:ext cx="2997844" cy="1"/>
          </a:xfrm>
          <a:prstGeom prst="line">
            <a:avLst/>
          </a:prstGeom>
          <a:ln w="6350">
            <a:solidFill>
              <a:schemeClr val="accent1"/>
            </a:solidFill>
            <a:miter/>
          </a:ln>
        </p:spPr>
        <p:txBody>
          <a:bodyPr lIns="45719" rIns="45719"/>
          <a:lstStyle/>
          <a:p>
            <a:endParaRPr/>
          </a:p>
        </p:txBody>
      </p:sp>
      <p:pic>
        <p:nvPicPr>
          <p:cNvPr id="145" name="图片 1" descr="图片 1"/>
          <p:cNvPicPr>
            <a:picLocks noChangeAspect="1"/>
          </p:cNvPicPr>
          <p:nvPr/>
        </p:nvPicPr>
        <p:blipFill>
          <a:blip r:embed="rId2"/>
          <a:stretch>
            <a:fillRect/>
          </a:stretch>
        </p:blipFill>
        <p:spPr>
          <a:xfrm>
            <a:off x="10557009" y="5478907"/>
            <a:ext cx="1498726" cy="1379093"/>
          </a:xfrm>
          <a:prstGeom prst="rect">
            <a:avLst/>
          </a:prstGeom>
          <a:ln w="12700">
            <a:miter lim="400000"/>
          </a:ln>
        </p:spPr>
      </p:pic>
      <p:sp>
        <p:nvSpPr>
          <p:cNvPr id="7" name="平行四边形 4"/>
          <p:cNvSpPr/>
          <p:nvPr/>
        </p:nvSpPr>
        <p:spPr>
          <a:xfrm>
            <a:off x="1" y="250614"/>
            <a:ext cx="6237837" cy="105436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8" name="Rectangle 1"/>
          <p:cNvSpPr txBox="1"/>
          <p:nvPr/>
        </p:nvSpPr>
        <p:spPr>
          <a:xfrm>
            <a:off x="1122304" y="536433"/>
            <a:ext cx="5260023"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r>
              <a:rPr lang="fr-FR" sz="2800" dirty="0" smtClean="0">
                <a:solidFill>
                  <a:srgbClr val="92D050"/>
                </a:solidFill>
                <a:effectLst>
                  <a:outerShdw blurRad="38100" dist="38100" dir="2700000" algn="tl">
                    <a:srgbClr val="000000">
                      <a:alpha val="43137"/>
                    </a:srgbClr>
                  </a:outerShdw>
                </a:effectLst>
                <a:latin typeface="Algerian" panose="04020705040A02060702" pitchFamily="82" charset="0"/>
              </a:rPr>
              <a:t>Message DE RELANCE</a:t>
            </a:r>
            <a:endParaRPr sz="2800" dirty="0">
              <a:solidFill>
                <a:srgbClr val="92D050"/>
              </a:solidFill>
              <a:effectLst>
                <a:outerShdw blurRad="38100" dist="38100" dir="2700000" algn="tl">
                  <a:srgbClr val="000000">
                    <a:alpha val="43137"/>
                  </a:srgbClr>
                </a:outerShdw>
              </a:effectLst>
              <a:latin typeface="Algerian" panose="04020705040A02060702" pitchFamily="82" charset="0"/>
            </a:endParaRPr>
          </a:p>
        </p:txBody>
      </p:sp>
      <p:sp>
        <p:nvSpPr>
          <p:cNvPr id="3" name="Organigramme : Terminateur 2"/>
          <p:cNvSpPr/>
          <p:nvPr/>
        </p:nvSpPr>
        <p:spPr>
          <a:xfrm>
            <a:off x="368249" y="1825169"/>
            <a:ext cx="11502758" cy="3245939"/>
          </a:xfrm>
          <a:prstGeom prst="flowChartTerminator">
            <a:avLst/>
          </a:prstGeom>
          <a:gradFill flip="none" rotWithShape="1">
            <a:gsLst>
              <a:gs pos="0">
                <a:srgbClr val="C00000">
                  <a:tint val="66000"/>
                  <a:satMod val="160000"/>
                </a:srgbClr>
              </a:gs>
              <a:gs pos="50000">
                <a:srgbClr val="C00000">
                  <a:tint val="44500"/>
                  <a:satMod val="160000"/>
                </a:srgbClr>
              </a:gs>
              <a:gs pos="100000">
                <a:srgbClr val="C00000">
                  <a:tint val="23500"/>
                  <a:satMod val="160000"/>
                </a:srgbClr>
              </a:gs>
            </a:gsLst>
            <a:lin ang="0" scaled="1"/>
            <a:tileRect/>
          </a:gradFill>
          <a:ln w="12700" cap="flat">
            <a:noFill/>
            <a:prstDash val="solid"/>
            <a:miter lim="800000"/>
          </a:ln>
          <a:effectLst/>
          <a:scene3d>
            <a:camera prst="orthographicFront"/>
            <a:lightRig rig="threePt" dir="t"/>
          </a:scene3d>
          <a:sp3d>
            <a:bevelT prst="angle"/>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fr-FR" dirty="0"/>
              <a:t>Bonjour …,</a:t>
            </a:r>
          </a:p>
          <a:p>
            <a:r>
              <a:rPr lang="fr-FR" dirty="0"/>
              <a:t> </a:t>
            </a:r>
          </a:p>
          <a:p>
            <a:r>
              <a:rPr lang="fr-FR" dirty="0"/>
              <a:t>Nous avons remarqué que vous avez aimé l'un de nos </a:t>
            </a:r>
            <a:r>
              <a:rPr lang="fr-FR" dirty="0" err="1"/>
              <a:t>posts</a:t>
            </a:r>
            <a:r>
              <a:rPr lang="fr-FR" dirty="0"/>
              <a:t> montrant les résultats impressionnants d'un investisseur africain en Allemagne. Nous serions ravis de vous montrer comment vous aussi pouvez obtenir de tels résultats, en investissant en Allemagne et en gagnant un revenu supplémentaire à côté de votre travail.</a:t>
            </a:r>
          </a:p>
          <a:p>
            <a:r>
              <a:rPr lang="fr-FR" dirty="0"/>
              <a:t>Cela vous intéresserait d'en savoir davantage, n'est-ce pas ?</a:t>
            </a:r>
          </a:p>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chemeClr val="accent1"/>
              </a:solidFill>
              <a:effectLst/>
              <a:uFillTx/>
              <a:latin typeface="+mj-lt"/>
              <a:ea typeface="+mj-ea"/>
              <a:cs typeface="+mj-cs"/>
              <a:sym typeface="等线"/>
            </a:endParaRP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 xmlns:m="http://schemas.openxmlformats.org/officeDocument/2006/math" xmlns:a14="http://schemas.microsoft.com/office/drawing/2010/main">
      <p:transition spd="med">
        <p:fade/>
      </p:transition>
    </mc:Fallback>
  </mc:AlternateContent>
  <p:timing>
    <p:tnLst>
      <p:par>
        <p:cTn id="1" dur="indefinite" restart="never" fill="hold"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p:tmAbs val="0"/>
                                  </p:iterate>
                                  <p:childTnLst>
                                    <p:set>
                                      <p:cBhvr>
                                        <p:cTn id="6" fill="hold"/>
                                        <p:tgtEl>
                                          <p:spTgt spid="7"/>
                                        </p:tgtEl>
                                        <p:attrNameLst>
                                          <p:attrName>style.visibility</p:attrName>
                                        </p:attrNameLst>
                                      </p:cBhvr>
                                      <p:to>
                                        <p:strVal val="visible"/>
                                      </p:to>
                                    </p:set>
                                    <p:anim calcmode="lin" valueType="num">
                                      <p:cBhvr>
                                        <p:cTn id="7" dur="500" fill="hold"/>
                                        <p:tgtEl>
                                          <p:spTgt spid="7"/>
                                        </p:tgtEl>
                                        <p:attrNameLst>
                                          <p:attrName>ppt_x</p:attrName>
                                        </p:attrNameLst>
                                      </p:cBhvr>
                                      <p:tavLst>
                                        <p:tav tm="0">
                                          <p:val>
                                            <p:strVal val="0-#ppt_w/2"/>
                                          </p:val>
                                        </p:tav>
                                        <p:tav tm="100000">
                                          <p:val>
                                            <p:strVal val="#ppt_x"/>
                                          </p:val>
                                        </p:tav>
                                      </p:tavLst>
                                    </p:anim>
                                    <p:anim calcmode="lin" valueType="num">
                                      <p:cBhvr>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8"/>
                                        </p:tgtEl>
                                        <p:attrNameLst>
                                          <p:attrName>style.visibility</p:attrName>
                                        </p:attrNameLst>
                                      </p:cBhvr>
                                      <p:to>
                                        <p:strVal val="visible"/>
                                      </p:to>
                                    </p:set>
                                    <p:anim calcmode="lin" valueType="num">
                                      <p:cBhvr>
                                        <p:cTn id="13" dur="500" fill="hold"/>
                                        <p:tgtEl>
                                          <p:spTgt spid="8"/>
                                        </p:tgtEl>
                                        <p:attrNameLst>
                                          <p:attrName>ppt_x</p:attrName>
                                        </p:attrNameLst>
                                      </p:cBhvr>
                                      <p:tavLst>
                                        <p:tav tm="0">
                                          <p:val>
                                            <p:strVal val="0-#ppt_w/2"/>
                                          </p:val>
                                        </p:tav>
                                        <p:tav tm="100000">
                                          <p:val>
                                            <p:strVal val="#ppt_x"/>
                                          </p:val>
                                        </p:tav>
                                      </p:tavLst>
                                    </p:anim>
                                    <p:anim calcmode="lin" valueType="num">
                                      <p:cBhvr>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advAuto="0"/>
      <p:bldP spid="8"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直接连接符 7"/>
          <p:cNvSpPr/>
          <p:nvPr/>
        </p:nvSpPr>
        <p:spPr>
          <a:xfrm flipH="1">
            <a:off x="474562" y="3787716"/>
            <a:ext cx="1" cy="3157094"/>
          </a:xfrm>
          <a:prstGeom prst="line">
            <a:avLst/>
          </a:prstGeom>
          <a:ln w="6350">
            <a:solidFill>
              <a:schemeClr val="accent1"/>
            </a:solidFill>
            <a:miter/>
          </a:ln>
        </p:spPr>
        <p:txBody>
          <a:bodyPr lIns="45719" rIns="45719"/>
          <a:lstStyle/>
          <a:p>
            <a:endParaRPr/>
          </a:p>
        </p:txBody>
      </p:sp>
      <p:sp>
        <p:nvSpPr>
          <p:cNvPr id="152" name="直接连接符 8"/>
          <p:cNvSpPr/>
          <p:nvPr/>
        </p:nvSpPr>
        <p:spPr>
          <a:xfrm flipH="1" flipV="1">
            <a:off x="-1" y="6354500"/>
            <a:ext cx="2997844" cy="1"/>
          </a:xfrm>
          <a:prstGeom prst="line">
            <a:avLst/>
          </a:prstGeom>
          <a:ln w="6350">
            <a:solidFill>
              <a:schemeClr val="accent1"/>
            </a:solidFill>
            <a:miter/>
          </a:ln>
        </p:spPr>
        <p:txBody>
          <a:bodyPr lIns="45719" rIns="45719"/>
          <a:lstStyle/>
          <a:p>
            <a:endParaRPr/>
          </a:p>
        </p:txBody>
      </p:sp>
      <p:pic>
        <p:nvPicPr>
          <p:cNvPr id="153" name="图片 1" descr="图片 1"/>
          <p:cNvPicPr>
            <a:picLocks noChangeAspect="1"/>
          </p:cNvPicPr>
          <p:nvPr/>
        </p:nvPicPr>
        <p:blipFill>
          <a:blip r:embed="rId2"/>
          <a:stretch>
            <a:fillRect/>
          </a:stretch>
        </p:blipFill>
        <p:spPr>
          <a:xfrm>
            <a:off x="10557009" y="5478907"/>
            <a:ext cx="1498726" cy="1379093"/>
          </a:xfrm>
          <a:prstGeom prst="rect">
            <a:avLst/>
          </a:prstGeom>
          <a:ln w="12700">
            <a:miter lim="400000"/>
          </a:ln>
        </p:spPr>
      </p:pic>
      <p:sp>
        <p:nvSpPr>
          <p:cNvPr id="6" name="Organigramme : Terminateur 5"/>
          <p:cNvSpPr/>
          <p:nvPr/>
        </p:nvSpPr>
        <p:spPr>
          <a:xfrm>
            <a:off x="474562" y="1320803"/>
            <a:ext cx="11502758" cy="2466913"/>
          </a:xfrm>
          <a:prstGeom prst="flowChartTerminator">
            <a:avLst/>
          </a:prstGeom>
          <a:ln/>
        </p:spPr>
        <p:style>
          <a:lnRef idx="1">
            <a:schemeClr val="accent1"/>
          </a:lnRef>
          <a:fillRef idx="2">
            <a:schemeClr val="accent1"/>
          </a:fillRef>
          <a:effectRef idx="1">
            <a:schemeClr val="accent1"/>
          </a:effectRef>
          <a:fontRef idx="minor">
            <a:schemeClr val="dk1"/>
          </a:fontRef>
        </p:style>
        <p:txBody>
          <a:bodyPr rot="0" spcFirstLastPara="1" vertOverflow="overflow" horzOverflow="overflow" vert="horz" wrap="square" lIns="45719" tIns="45719" rIns="45719" bIns="45719" numCol="1" spcCol="38100" rtlCol="0" anchor="ctr">
            <a:spAutoFit/>
          </a:bodyPr>
          <a:lstStyle/>
          <a:p>
            <a:r>
              <a:rPr lang="fr-FR" b="1" dirty="0"/>
              <a:t>Bonjour monsieur … et bonne année 2025, </a:t>
            </a:r>
          </a:p>
          <a:p>
            <a:r>
              <a:rPr lang="fr-FR" b="1" dirty="0"/>
              <a:t> </a:t>
            </a:r>
          </a:p>
          <a:p>
            <a:r>
              <a:rPr lang="fr-FR" b="1" dirty="0"/>
              <a:t>Cette année c'est la tienne comme 2024 a été celle de </a:t>
            </a:r>
            <a:r>
              <a:rPr lang="fr-FR" b="1" dirty="0" err="1"/>
              <a:t>Fatou</a:t>
            </a:r>
            <a:r>
              <a:rPr lang="fr-FR" b="1" dirty="0"/>
              <a:t> ;  elle a acheté 3 biens immobiliers en 2024 en Allemagne. Clique et écoute son Histoire</a:t>
            </a:r>
          </a:p>
          <a:p>
            <a:r>
              <a:rPr lang="fr-FR" b="1" dirty="0"/>
              <a:t> </a:t>
            </a:r>
          </a:p>
          <a:p>
            <a:r>
              <a:rPr lang="fr-FR" u="sng" dirty="0">
                <a:hlinkClick r:id="rId3"/>
              </a:rPr>
              <a:t>https://simplicefogue.com/histoire-de-fatou/</a:t>
            </a:r>
            <a:endParaRPr lang="fr-FR" dirty="0"/>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 xmlns:m="http://schemas.openxmlformats.org/officeDocument/2006/math" xmlns:a14="http://schemas.microsoft.com/office/drawing/2010/main">
      <p:transition spd="med">
        <p:fade/>
      </p:transition>
    </mc:Fallback>
  </mc:AlternateContent>
  <p:timing>
    <p:tnLst>
      <p:par>
        <p:cTn id="1" dur="indefinite" restart="never" fill="hold"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直接连接符 5"/>
          <p:cNvSpPr/>
          <p:nvPr/>
        </p:nvSpPr>
        <p:spPr>
          <a:xfrm flipH="1">
            <a:off x="474562" y="0"/>
            <a:ext cx="1" cy="5448301"/>
          </a:xfrm>
          <a:prstGeom prst="line">
            <a:avLst/>
          </a:prstGeom>
          <a:ln w="6350">
            <a:solidFill>
              <a:schemeClr val="accent1"/>
            </a:solidFill>
            <a:miter/>
          </a:ln>
        </p:spPr>
        <p:txBody>
          <a:bodyPr lIns="45719" rIns="45719"/>
          <a:lstStyle/>
          <a:p>
            <a:endParaRPr/>
          </a:p>
        </p:txBody>
      </p:sp>
      <p:sp>
        <p:nvSpPr>
          <p:cNvPr id="158" name="直接连接符 6"/>
          <p:cNvSpPr/>
          <p:nvPr/>
        </p:nvSpPr>
        <p:spPr>
          <a:xfrm flipH="1" flipV="1">
            <a:off x="-1" y="914399"/>
            <a:ext cx="3842796" cy="2"/>
          </a:xfrm>
          <a:prstGeom prst="line">
            <a:avLst/>
          </a:prstGeom>
          <a:ln w="6350">
            <a:solidFill>
              <a:schemeClr val="accent1"/>
            </a:solidFill>
            <a:miter/>
          </a:ln>
        </p:spPr>
        <p:txBody>
          <a:bodyPr lIns="45719" rIns="45719"/>
          <a:lstStyle/>
          <a:p>
            <a:endParaRPr/>
          </a:p>
        </p:txBody>
      </p:sp>
      <p:sp>
        <p:nvSpPr>
          <p:cNvPr id="159" name="直接连接符 10"/>
          <p:cNvSpPr/>
          <p:nvPr/>
        </p:nvSpPr>
        <p:spPr>
          <a:xfrm flipH="1" flipV="1">
            <a:off x="8218026" y="914399"/>
            <a:ext cx="3973975" cy="2"/>
          </a:xfrm>
          <a:prstGeom prst="line">
            <a:avLst/>
          </a:prstGeom>
          <a:ln w="6350">
            <a:solidFill>
              <a:schemeClr val="accent1"/>
            </a:solidFill>
            <a:miter/>
          </a:ln>
        </p:spPr>
        <p:txBody>
          <a:bodyPr lIns="45719" rIns="45719"/>
          <a:lstStyle/>
          <a:p>
            <a:endParaRPr/>
          </a:p>
        </p:txBody>
      </p:sp>
      <p:sp>
        <p:nvSpPr>
          <p:cNvPr id="160" name="直接连接符 12"/>
          <p:cNvSpPr/>
          <p:nvPr/>
        </p:nvSpPr>
        <p:spPr>
          <a:xfrm flipV="1">
            <a:off x="11717438" y="81024"/>
            <a:ext cx="1" cy="6776977"/>
          </a:xfrm>
          <a:prstGeom prst="line">
            <a:avLst/>
          </a:prstGeom>
          <a:ln w="6350">
            <a:solidFill>
              <a:schemeClr val="accent1"/>
            </a:solidFill>
            <a:miter/>
          </a:ln>
        </p:spPr>
        <p:txBody>
          <a:bodyPr lIns="45719" rIns="45719"/>
          <a:lstStyle/>
          <a:p>
            <a:endParaRPr/>
          </a:p>
        </p:txBody>
      </p:sp>
      <p:sp>
        <p:nvSpPr>
          <p:cNvPr id="161" name="直接连接符 16"/>
          <p:cNvSpPr/>
          <p:nvPr/>
        </p:nvSpPr>
        <p:spPr>
          <a:xfrm flipH="1" flipV="1">
            <a:off x="1790699" y="6400799"/>
            <a:ext cx="10401302" cy="2"/>
          </a:xfrm>
          <a:prstGeom prst="line">
            <a:avLst/>
          </a:prstGeom>
          <a:ln w="6350">
            <a:solidFill>
              <a:schemeClr val="accent1"/>
            </a:solidFill>
            <a:miter/>
          </a:ln>
        </p:spPr>
        <p:txBody>
          <a:bodyPr lIns="45719" rIns="45719"/>
          <a:lstStyle/>
          <a:p>
            <a:endParaRPr/>
          </a:p>
        </p:txBody>
      </p:sp>
      <p:pic>
        <p:nvPicPr>
          <p:cNvPr id="163" name="图片 1" descr="图片 1"/>
          <p:cNvPicPr>
            <a:picLocks noChangeAspect="1"/>
          </p:cNvPicPr>
          <p:nvPr/>
        </p:nvPicPr>
        <p:blipFill>
          <a:blip r:embed="rId2"/>
          <a:stretch>
            <a:fillRect/>
          </a:stretch>
        </p:blipFill>
        <p:spPr>
          <a:xfrm>
            <a:off x="143384" y="5478907"/>
            <a:ext cx="1498726" cy="1379093"/>
          </a:xfrm>
          <a:prstGeom prst="rect">
            <a:avLst/>
          </a:prstGeom>
          <a:ln w="12700">
            <a:miter lim="400000"/>
          </a:ln>
        </p:spPr>
      </p:pic>
      <p:sp>
        <p:nvSpPr>
          <p:cNvPr id="9" name="平行四边形 4"/>
          <p:cNvSpPr/>
          <p:nvPr/>
        </p:nvSpPr>
        <p:spPr>
          <a:xfrm>
            <a:off x="1696360" y="387219"/>
            <a:ext cx="7767872" cy="105436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295" y="0"/>
                </a:lnTo>
                <a:lnTo>
                  <a:pt x="21600" y="0"/>
                </a:lnTo>
                <a:lnTo>
                  <a:pt x="20305" y="21600"/>
                </a:lnTo>
                <a:close/>
              </a:path>
            </a:pathLst>
          </a:custGeom>
          <a:solidFill>
            <a:schemeClr val="accent1"/>
          </a:solidFill>
          <a:ln w="12700">
            <a:miter lim="400000"/>
          </a:ln>
          <a:effectLst>
            <a:outerShdw blurRad="228600" dist="38100" dir="2700000" rotWithShape="0">
              <a:srgbClr val="A6A6A6">
                <a:alpha val="83000"/>
              </a:srgbClr>
            </a:outerShdw>
          </a:effectLst>
        </p:spPr>
        <p:txBody>
          <a:bodyPr lIns="45719" rIns="45719" anchor="ctr"/>
          <a:lstStyle/>
          <a:p>
            <a:pPr algn="ctr">
              <a:lnSpc>
                <a:spcPct val="150000"/>
              </a:lnSpc>
              <a:defRPr>
                <a:solidFill>
                  <a:srgbClr val="FFFFFF"/>
                </a:solidFill>
                <a:latin typeface="Arial"/>
                <a:ea typeface="Arial"/>
                <a:cs typeface="Arial"/>
                <a:sym typeface="Arial"/>
              </a:defRPr>
            </a:pPr>
            <a:endParaRPr/>
          </a:p>
        </p:txBody>
      </p:sp>
      <p:sp>
        <p:nvSpPr>
          <p:cNvPr id="10" name="Rectangle 1"/>
          <p:cNvSpPr txBox="1"/>
          <p:nvPr/>
        </p:nvSpPr>
        <p:spPr>
          <a:xfrm>
            <a:off x="2483441" y="536432"/>
            <a:ext cx="7819403" cy="5232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4400">
                <a:solidFill>
                  <a:srgbClr val="FFFFFF"/>
                </a:solidFill>
                <a:latin typeface="Bahnschrift SemiBold"/>
                <a:ea typeface="Bahnschrift SemiBold"/>
                <a:cs typeface="Bahnschrift SemiBold"/>
                <a:sym typeface="Bahnschrift SemiBold"/>
              </a:defRPr>
            </a:lvl1pPr>
          </a:lstStyle>
          <a:p>
            <a:r>
              <a:rPr lang="fr-FR" sz="2800" dirty="0" smtClean="0">
                <a:solidFill>
                  <a:srgbClr val="92D050"/>
                </a:solidFill>
                <a:effectLst>
                  <a:outerShdw blurRad="38100" dist="38100" dir="2700000" algn="tl">
                    <a:srgbClr val="000000">
                      <a:alpha val="43137"/>
                    </a:srgbClr>
                  </a:outerShdw>
                </a:effectLst>
                <a:latin typeface="Algerian" panose="04020705040A02060702" pitchFamily="82" charset="0"/>
              </a:rPr>
              <a:t>Message DE PRISE DE RENDEZ-VOUS</a:t>
            </a:r>
            <a:endParaRPr sz="2800" dirty="0">
              <a:solidFill>
                <a:srgbClr val="92D050"/>
              </a:solidFill>
              <a:effectLst>
                <a:outerShdw blurRad="38100" dist="38100" dir="2700000" algn="tl">
                  <a:srgbClr val="000000">
                    <a:alpha val="43137"/>
                  </a:srgbClr>
                </a:outerShdw>
              </a:effectLst>
              <a:latin typeface="Algerian" panose="04020705040A02060702" pitchFamily="82" charset="0"/>
            </a:endParaRPr>
          </a:p>
        </p:txBody>
      </p:sp>
      <p:sp>
        <p:nvSpPr>
          <p:cNvPr id="3" name="Pensées 2"/>
          <p:cNvSpPr/>
          <p:nvPr/>
        </p:nvSpPr>
        <p:spPr>
          <a:xfrm>
            <a:off x="949126" y="2355978"/>
            <a:ext cx="10331891" cy="3092169"/>
          </a:xfrm>
          <a:prstGeom prst="cloudCallout">
            <a:avLst/>
          </a:prstGeom>
          <a:solidFill>
            <a:schemeClr val="tx2">
              <a:lumMod val="60000"/>
              <a:lumOff val="40000"/>
            </a:schemeClr>
          </a:soli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fr-FR" dirty="0">
                <a:solidFill>
                  <a:srgbClr val="FFC000"/>
                </a:solidFill>
              </a:rPr>
              <a:t>ok cool …,</a:t>
            </a:r>
            <a:br>
              <a:rPr lang="fr-FR" dirty="0">
                <a:solidFill>
                  <a:srgbClr val="FFC000"/>
                </a:solidFill>
              </a:rPr>
            </a:br>
            <a:r>
              <a:rPr lang="fr-FR" dirty="0">
                <a:solidFill>
                  <a:srgbClr val="FFC000"/>
                </a:solidFill>
              </a:rPr>
              <a:t/>
            </a:r>
            <a:br>
              <a:rPr lang="fr-FR" dirty="0">
                <a:solidFill>
                  <a:srgbClr val="FFC000"/>
                </a:solidFill>
              </a:rPr>
            </a:br>
            <a:r>
              <a:rPr lang="fr-FR" dirty="0">
                <a:solidFill>
                  <a:srgbClr val="FFC000"/>
                </a:solidFill>
              </a:rPr>
              <a:t>Quand auriez-vous le temps pour un appel dans le but de faire une analyse stratégique , vous </a:t>
            </a:r>
          </a:p>
          <a:p>
            <a:r>
              <a:rPr lang="fr-FR" dirty="0">
                <a:solidFill>
                  <a:srgbClr val="FFC000"/>
                </a:solidFill>
              </a:rPr>
              <a:t>allez investir au maximum 15 minutes pour cela. À quel numéro pouvons-nous vous joindre aussi s’il vous plait?</a:t>
            </a:r>
          </a:p>
          <a:p>
            <a:pPr marL="0" marR="0" indent="0" algn="l" defTabSz="914400" rtl="0" fontAlgn="auto" latinLnBrk="0" hangingPunct="0">
              <a:lnSpc>
                <a:spcPct val="100000"/>
              </a:lnSpc>
              <a:spcBef>
                <a:spcPts val="0"/>
              </a:spcBef>
              <a:spcAft>
                <a:spcPts val="0"/>
              </a:spcAft>
              <a:buClrTx/>
              <a:buSzTx/>
              <a:buFontTx/>
              <a:buNone/>
              <a:tabLst/>
            </a:pPr>
            <a:endParaRPr kumimoji="0" lang="fr-FR" sz="1800" i="0" u="none" strike="noStrike" cap="none" spc="0" normalizeH="0" baseline="0" dirty="0">
              <a:ln>
                <a:noFill/>
              </a:ln>
              <a:solidFill>
                <a:srgbClr val="FFC000"/>
              </a:solidFill>
              <a:effectLst/>
              <a:uFillTx/>
              <a:sym typeface="等线"/>
            </a:endParaRPr>
          </a:p>
        </p:txBody>
      </p:sp>
    </p:spTree>
  </p:cSld>
  <p:clrMapOvr>
    <a:masterClrMapping/>
  </p:clrMapOvr>
  <p:transition spd="med"/>
  <p:timing>
    <p:tnLst>
      <p:par>
        <p:cTn id="1" dur="indefinite" restart="never" fill="hold"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p:tmAbs val="0"/>
                                  </p:iterate>
                                  <p:childTnLst>
                                    <p:set>
                                      <p:cBhvr>
                                        <p:cTn id="6" fill="hold"/>
                                        <p:tgtEl>
                                          <p:spTgt spid="9"/>
                                        </p:tgtEl>
                                        <p:attrNameLst>
                                          <p:attrName>style.visibility</p:attrName>
                                        </p:attrNameLst>
                                      </p:cBhvr>
                                      <p:to>
                                        <p:strVal val="visible"/>
                                      </p:to>
                                    </p:set>
                                    <p:anim calcmode="lin" valueType="num">
                                      <p:cBhvr>
                                        <p:cTn id="7" dur="500" fill="hold"/>
                                        <p:tgtEl>
                                          <p:spTgt spid="9"/>
                                        </p:tgtEl>
                                        <p:attrNameLst>
                                          <p:attrName>ppt_x</p:attrName>
                                        </p:attrNameLst>
                                      </p:cBhvr>
                                      <p:tavLst>
                                        <p:tav tm="0">
                                          <p:val>
                                            <p:strVal val="0-#ppt_w/2"/>
                                          </p:val>
                                        </p:tav>
                                        <p:tav tm="100000">
                                          <p:val>
                                            <p:strVal val="#ppt_x"/>
                                          </p:val>
                                        </p:tav>
                                      </p:tavLst>
                                    </p:anim>
                                    <p:anim calcmode="lin" valueType="num">
                                      <p:cBhvr>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iterate>
                                    <p:tmAbs val="0"/>
                                  </p:iterate>
                                  <p:childTnLst>
                                    <p:set>
                                      <p:cBhvr>
                                        <p:cTn id="12" fill="hold"/>
                                        <p:tgtEl>
                                          <p:spTgt spid="10"/>
                                        </p:tgtEl>
                                        <p:attrNameLst>
                                          <p:attrName>style.visibility</p:attrName>
                                        </p:attrNameLst>
                                      </p:cBhvr>
                                      <p:to>
                                        <p:strVal val="visible"/>
                                      </p:to>
                                    </p:set>
                                    <p:anim calcmode="lin" valueType="num">
                                      <p:cBhvr>
                                        <p:cTn id="13" dur="500" fill="hold"/>
                                        <p:tgtEl>
                                          <p:spTgt spid="10"/>
                                        </p:tgtEl>
                                        <p:attrNameLst>
                                          <p:attrName>ppt_x</p:attrName>
                                        </p:attrNameLst>
                                      </p:cBhvr>
                                      <p:tavLst>
                                        <p:tav tm="0">
                                          <p:val>
                                            <p:strVal val="0-#ppt_w/2"/>
                                          </p:val>
                                        </p:tav>
                                        <p:tav tm="100000">
                                          <p:val>
                                            <p:strVal val="#ppt_x"/>
                                          </p:val>
                                        </p:tav>
                                      </p:tavLst>
                                    </p:anim>
                                    <p:anim calcmode="lin" valueType="num">
                                      <p:cBhvr>
                                        <p:cTn id="14"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advAuto="0"/>
      <p:bldP spid="10" grpId="0"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直接连接符 5"/>
          <p:cNvSpPr/>
          <p:nvPr/>
        </p:nvSpPr>
        <p:spPr>
          <a:xfrm flipH="1">
            <a:off x="474562" y="0"/>
            <a:ext cx="1" cy="5448301"/>
          </a:xfrm>
          <a:prstGeom prst="line">
            <a:avLst/>
          </a:prstGeom>
          <a:ln w="6350">
            <a:solidFill>
              <a:schemeClr val="accent1"/>
            </a:solidFill>
            <a:miter/>
          </a:ln>
        </p:spPr>
        <p:txBody>
          <a:bodyPr lIns="45719" rIns="45719"/>
          <a:lstStyle/>
          <a:p>
            <a:endParaRPr/>
          </a:p>
        </p:txBody>
      </p:sp>
      <p:sp>
        <p:nvSpPr>
          <p:cNvPr id="168" name="直接连接符 6"/>
          <p:cNvSpPr/>
          <p:nvPr/>
        </p:nvSpPr>
        <p:spPr>
          <a:xfrm flipH="1" flipV="1">
            <a:off x="-1" y="914399"/>
            <a:ext cx="3842796" cy="2"/>
          </a:xfrm>
          <a:prstGeom prst="line">
            <a:avLst/>
          </a:prstGeom>
          <a:ln w="6350">
            <a:solidFill>
              <a:schemeClr val="accent1"/>
            </a:solidFill>
            <a:miter/>
          </a:ln>
        </p:spPr>
        <p:txBody>
          <a:bodyPr lIns="45719" rIns="45719"/>
          <a:lstStyle/>
          <a:p>
            <a:endParaRPr/>
          </a:p>
        </p:txBody>
      </p:sp>
      <p:sp>
        <p:nvSpPr>
          <p:cNvPr id="169" name="直接连接符 10"/>
          <p:cNvSpPr/>
          <p:nvPr/>
        </p:nvSpPr>
        <p:spPr>
          <a:xfrm flipH="1" flipV="1">
            <a:off x="8218026" y="914399"/>
            <a:ext cx="3973975" cy="2"/>
          </a:xfrm>
          <a:prstGeom prst="line">
            <a:avLst/>
          </a:prstGeom>
          <a:ln w="6350">
            <a:solidFill>
              <a:schemeClr val="accent1"/>
            </a:solidFill>
            <a:miter/>
          </a:ln>
        </p:spPr>
        <p:txBody>
          <a:bodyPr lIns="45719" rIns="45719"/>
          <a:lstStyle/>
          <a:p>
            <a:endParaRPr/>
          </a:p>
        </p:txBody>
      </p:sp>
      <p:sp>
        <p:nvSpPr>
          <p:cNvPr id="170" name="直接连接符 12"/>
          <p:cNvSpPr/>
          <p:nvPr/>
        </p:nvSpPr>
        <p:spPr>
          <a:xfrm flipV="1">
            <a:off x="11717438" y="81024"/>
            <a:ext cx="1" cy="6776977"/>
          </a:xfrm>
          <a:prstGeom prst="line">
            <a:avLst/>
          </a:prstGeom>
          <a:ln w="6350">
            <a:solidFill>
              <a:schemeClr val="accent1"/>
            </a:solidFill>
            <a:miter/>
          </a:ln>
        </p:spPr>
        <p:txBody>
          <a:bodyPr lIns="45719" rIns="45719"/>
          <a:lstStyle/>
          <a:p>
            <a:endParaRPr/>
          </a:p>
        </p:txBody>
      </p:sp>
      <p:sp>
        <p:nvSpPr>
          <p:cNvPr id="171" name="直接连接符 16"/>
          <p:cNvSpPr/>
          <p:nvPr/>
        </p:nvSpPr>
        <p:spPr>
          <a:xfrm flipH="1" flipV="1">
            <a:off x="1790699" y="6400799"/>
            <a:ext cx="10401302" cy="2"/>
          </a:xfrm>
          <a:prstGeom prst="line">
            <a:avLst/>
          </a:prstGeom>
          <a:ln w="6350">
            <a:solidFill>
              <a:schemeClr val="accent1"/>
            </a:solidFill>
            <a:miter/>
          </a:ln>
        </p:spPr>
        <p:txBody>
          <a:bodyPr lIns="45719" rIns="45719"/>
          <a:lstStyle/>
          <a:p>
            <a:endParaRPr/>
          </a:p>
        </p:txBody>
      </p:sp>
      <p:pic>
        <p:nvPicPr>
          <p:cNvPr id="173" name="图片 1" descr="图片 1"/>
          <p:cNvPicPr>
            <a:picLocks noChangeAspect="1"/>
          </p:cNvPicPr>
          <p:nvPr/>
        </p:nvPicPr>
        <p:blipFill>
          <a:blip r:embed="rId2"/>
          <a:stretch>
            <a:fillRect/>
          </a:stretch>
        </p:blipFill>
        <p:spPr>
          <a:xfrm>
            <a:off x="143384" y="5478907"/>
            <a:ext cx="1498726" cy="1379093"/>
          </a:xfrm>
          <a:prstGeom prst="rect">
            <a:avLst/>
          </a:prstGeom>
          <a:ln w="12700">
            <a:miter lim="400000"/>
          </a:ln>
        </p:spPr>
      </p:pic>
      <p:sp>
        <p:nvSpPr>
          <p:cNvPr id="4" name="Vague 3"/>
          <p:cNvSpPr/>
          <p:nvPr/>
        </p:nvSpPr>
        <p:spPr>
          <a:xfrm>
            <a:off x="1642110" y="1341265"/>
            <a:ext cx="9122593" cy="4035143"/>
          </a:xfrm>
          <a:prstGeom prst="wave">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0800000" scaled="1"/>
            <a:tileRect/>
          </a:gradFill>
          <a:ln w="12700" cap="flat">
            <a:solidFill>
              <a:schemeClr val="accent1"/>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r>
              <a:rPr lang="fr-FR" dirty="0"/>
              <a:t>Bonjour  Monsieur </a:t>
            </a:r>
            <a:r>
              <a:rPr lang="fr-FR" dirty="0" smtClean="0"/>
              <a:t>…</a:t>
            </a:r>
          </a:p>
          <a:p>
            <a:r>
              <a:rPr lang="fr-FR" dirty="0"/>
              <a:t/>
            </a:r>
            <a:br>
              <a:rPr lang="fr-FR" dirty="0"/>
            </a:br>
            <a:r>
              <a:rPr lang="fr-FR" dirty="0"/>
              <a:t>il </a:t>
            </a:r>
            <a:r>
              <a:rPr lang="fr-FR" dirty="0" smtClean="0"/>
              <a:t>n'y a </a:t>
            </a:r>
            <a:r>
              <a:rPr lang="fr-FR" dirty="0"/>
              <a:t>pas de souci. je peux vous appeler pour vous en parler plus et vous aider à avoir des idées plus claires dans le domaine financier. </a:t>
            </a:r>
            <a:r>
              <a:rPr lang="fr-FR" dirty="0" smtClean="0"/>
              <a:t>Quand êtes </a:t>
            </a:r>
            <a:r>
              <a:rPr lang="fr-FR" dirty="0"/>
              <a:t>vous disponible cette semaine?</a:t>
            </a:r>
          </a:p>
          <a:p>
            <a:r>
              <a:rPr lang="fr-FR" dirty="0"/>
              <a:t> </a:t>
            </a:r>
          </a:p>
          <a:p>
            <a:pPr marL="0" marR="0" indent="0" algn="l" defTabSz="914400" rtl="0" fontAlgn="auto" latinLnBrk="0" hangingPunct="0">
              <a:lnSpc>
                <a:spcPct val="100000"/>
              </a:lnSpc>
              <a:spcBef>
                <a:spcPts val="0"/>
              </a:spcBef>
              <a:spcAft>
                <a:spcPts val="0"/>
              </a:spcAft>
              <a:buClrTx/>
              <a:buSzTx/>
              <a:buFontTx/>
              <a:buNone/>
              <a:tabLst/>
            </a:pPr>
            <a:endParaRPr kumimoji="0" lang="fr-FR" sz="1800" b="0" i="0" u="none" strike="noStrike" cap="none" spc="0" normalizeH="0" baseline="0" dirty="0">
              <a:ln>
                <a:noFill/>
              </a:ln>
              <a:solidFill>
                <a:schemeClr val="accent1"/>
              </a:solidFill>
              <a:effectLst/>
              <a:uFillTx/>
              <a:latin typeface="+mj-lt"/>
              <a:ea typeface="+mj-ea"/>
              <a:cs typeface="+mj-cs"/>
              <a:sym typeface="等线"/>
            </a:endParaRPr>
          </a:p>
        </p:txBody>
      </p:sp>
    </p:spTree>
  </p:cSld>
  <p:clrMapOvr>
    <a:masterClrMapping/>
  </p:clrMapOvr>
  <p:transition spd="med"/>
  <p:timing>
    <p:tnLst>
      <p:par>
        <p:cTn id="1" dur="indefinite" restart="never" fill="hold" nodeType="tmRoot"/>
      </p:par>
    </p:tnLst>
  </p:timing>
</p:sld>
</file>

<file path=ppt/theme/theme1.xml><?xml version="1.0" encoding="utf-8"?>
<a:theme xmlns:a="http://schemas.openxmlformats.org/drawingml/2006/main" name="Office 主题​​">
  <a:themeElements>
    <a:clrScheme name="Office 主题​​">
      <a:dk1>
        <a:srgbClr val="B39782"/>
      </a:dk1>
      <a:lt1>
        <a:srgbClr val="317CB3"/>
      </a:lt1>
      <a:dk2>
        <a:srgbClr val="A7A7A7"/>
      </a:dk2>
      <a:lt2>
        <a:srgbClr val="535353"/>
      </a:lt2>
      <a:accent1>
        <a:srgbClr val="317CB3"/>
      </a:accent1>
      <a:accent2>
        <a:srgbClr val="1B4564"/>
      </a:accent2>
      <a:accent3>
        <a:srgbClr val="15354D"/>
      </a:accent3>
      <a:accent4>
        <a:srgbClr val="0F2536"/>
      </a:accent4>
      <a:accent5>
        <a:srgbClr val="08151E"/>
      </a:accent5>
      <a:accent6>
        <a:srgbClr val="020507"/>
      </a:accent6>
      <a:hlink>
        <a:srgbClr val="0000FF"/>
      </a:hlink>
      <a:folHlink>
        <a:srgbClr val="FF00FF"/>
      </a:folHlink>
    </a:clrScheme>
    <a:fontScheme name="Office 主题​​">
      <a:majorFont>
        <a:latin typeface="等线"/>
        <a:ea typeface="等线"/>
        <a:cs typeface="等线"/>
      </a:majorFont>
      <a:minorFont>
        <a:latin typeface="Helvetica"/>
        <a:ea typeface="Helvetica"/>
        <a:cs typeface="Helvetica"/>
      </a:minorFont>
    </a:fontScheme>
    <a:fmtScheme name="Office 主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主题​​">
  <a:themeElements>
    <a:clrScheme name="Office 主题​​">
      <a:dk1>
        <a:srgbClr val="B39782"/>
      </a:dk1>
      <a:lt1>
        <a:srgbClr val="317CB3"/>
      </a:lt1>
      <a:dk2>
        <a:srgbClr val="A7A7A7"/>
      </a:dk2>
      <a:lt2>
        <a:srgbClr val="535353"/>
      </a:lt2>
      <a:accent1>
        <a:srgbClr val="317CB3"/>
      </a:accent1>
      <a:accent2>
        <a:srgbClr val="1B4564"/>
      </a:accent2>
      <a:accent3>
        <a:srgbClr val="15354D"/>
      </a:accent3>
      <a:accent4>
        <a:srgbClr val="0F2536"/>
      </a:accent4>
      <a:accent5>
        <a:srgbClr val="08151E"/>
      </a:accent5>
      <a:accent6>
        <a:srgbClr val="020507"/>
      </a:accent6>
      <a:hlink>
        <a:srgbClr val="0000FF"/>
      </a:hlink>
      <a:folHlink>
        <a:srgbClr val="FF00FF"/>
      </a:folHlink>
    </a:clrScheme>
    <a:fontScheme name="Office 主题​​">
      <a:majorFont>
        <a:latin typeface="等线"/>
        <a:ea typeface="等线"/>
        <a:cs typeface="等线"/>
      </a:majorFont>
      <a:minorFont>
        <a:latin typeface="Helvetica"/>
        <a:ea typeface="Helvetica"/>
        <a:cs typeface="Helvetica"/>
      </a:minorFont>
    </a:fontScheme>
    <a:fmtScheme name="Office 主题​​">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chemeClr val="accent1"/>
            </a:solidFill>
            <a:effectLst/>
            <a:uFillTx/>
            <a:latin typeface="+mj-lt"/>
            <a:ea typeface="+mj-ea"/>
            <a:cs typeface="+mj-cs"/>
            <a:sym typeface="等线"/>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264</TotalTime>
  <Words>43</Words>
  <Application>Microsoft Office PowerPoint</Application>
  <PresentationFormat>Grand écran</PresentationFormat>
  <Paragraphs>27</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Algerian</vt:lpstr>
      <vt:lpstr>Arial</vt:lpstr>
      <vt:lpstr>Bahnschrift SemiBold</vt:lpstr>
      <vt:lpstr>Berlin Sans FB Demi</vt:lpstr>
      <vt:lpstr>等线</vt:lpstr>
      <vt:lpstr>等线 Light</vt:lpstr>
      <vt:lpstr>Helvetica</vt:lpstr>
      <vt:lpstr>Office 主题​​</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Win10 Pro x64</dc:creator>
  <cp:lastModifiedBy>Win10 Pro x64</cp:lastModifiedBy>
  <cp:revision>44</cp:revision>
  <dcterms:modified xsi:type="dcterms:W3CDTF">2025-02-26T14:06:34Z</dcterms:modified>
</cp:coreProperties>
</file>