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7"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等线"/>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等线"/>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等线"/>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等线"/>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等线"/>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等线"/>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等线"/>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等线"/>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等线"/>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chemeClr val="accent1"/>
        </a:fontRef>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6E4"/>
          </a:solidFill>
        </a:fill>
      </a:tcStyle>
    </a:wholeTbl>
    <a:band2H>
      <a:tcTxStyle/>
      <a:tcStyle>
        <a:tcBdr/>
        <a:fill>
          <a:solidFill>
            <a:srgbClr val="E7ECF2"/>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chemeClr val="accent1"/>
        </a:fontRef>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6E4"/>
          </a:solidFill>
        </a:fill>
      </a:tcStyle>
    </a:wholeTbl>
    <a:band2H>
      <a:tcTxStyle/>
      <a:tcStyle>
        <a:tcBdr/>
        <a:fill>
          <a:solidFill>
            <a:srgbClr val="E7ECF2"/>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chemeClr val="accent1"/>
        </a:fontRef>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6E4"/>
          </a:solidFill>
        </a:fill>
      </a:tcStyle>
    </a:wholeTbl>
    <a:band2H>
      <a:tcTxStyle/>
      <a:tcStyle>
        <a:tcBdr/>
        <a:fill>
          <a:solidFill>
            <a:srgbClr val="E7ECF2"/>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ff"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CF2"/>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chemeClr val="accent1"/>
        </a:fontRef>
        <a:schemeClr val="accent1"/>
      </a:tcTxStyle>
      <a:tcStyle>
        <a:tcBdr>
          <a:left>
            <a:ln w="12700" cap="flat">
              <a:noFill/>
              <a:miter lim="400000"/>
            </a:ln>
          </a:left>
          <a:right>
            <a:ln w="12700" cap="flat">
              <a:noFill/>
              <a:miter lim="400000"/>
            </a:ln>
          </a:right>
          <a:top>
            <a:ln w="508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chemeClr val="accent1"/>
        </a:fontRef>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6E4"/>
          </a:solidFill>
        </a:fill>
      </a:tcStyle>
    </a:wholeTbl>
    <a:band2H>
      <a:tcTxStyle/>
      <a:tcStyle>
        <a:tcBdr/>
        <a:fill>
          <a:solidFill>
            <a:srgbClr val="E7ECF2"/>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2708684C-4D16-4618-839F-0558EEFCDFE6}" styleName="">
    <a:tblBg/>
    <a:wholeTbl>
      <a:tcTxStyle b="off"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wholeTbl>
    <a:band2H>
      <a:tcTxStyle/>
      <a:tcStyle>
        <a:tcBdr/>
        <a:fill>
          <a:solidFill>
            <a:srgbClr val="FFFFFF"/>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508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254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5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06568641"/>
      </p:ext>
    </p:extLst>
  </p:cSld>
  <p:clrMap bg1="dk1" tx1="lt1" bg2="dk2" tx2="lt2" accent1="accent1" accent2="accent2" accent3="accent3" accent4="accent4" accent5="accent5" accent6="accent6" hlink="hlink" folHlink="folHlink"/>
  <p:notesStyle>
    <a:lvl1pPr latinLnBrk="0">
      <a:defRPr sz="1200">
        <a:solidFill>
          <a:schemeClr val="accent1"/>
        </a:solidFill>
        <a:latin typeface="+mj-lt"/>
        <a:ea typeface="+mj-ea"/>
        <a:cs typeface="+mj-cs"/>
        <a:sym typeface="等线"/>
      </a:defRPr>
    </a:lvl1pPr>
    <a:lvl2pPr indent="228600" latinLnBrk="0">
      <a:defRPr sz="1200">
        <a:solidFill>
          <a:schemeClr val="accent1"/>
        </a:solidFill>
        <a:latin typeface="+mj-lt"/>
        <a:ea typeface="+mj-ea"/>
        <a:cs typeface="+mj-cs"/>
        <a:sym typeface="等线"/>
      </a:defRPr>
    </a:lvl2pPr>
    <a:lvl3pPr indent="457200" latinLnBrk="0">
      <a:defRPr sz="1200">
        <a:solidFill>
          <a:schemeClr val="accent1"/>
        </a:solidFill>
        <a:latin typeface="+mj-lt"/>
        <a:ea typeface="+mj-ea"/>
        <a:cs typeface="+mj-cs"/>
        <a:sym typeface="等线"/>
      </a:defRPr>
    </a:lvl3pPr>
    <a:lvl4pPr indent="685800" latinLnBrk="0">
      <a:defRPr sz="1200">
        <a:solidFill>
          <a:schemeClr val="accent1"/>
        </a:solidFill>
        <a:latin typeface="+mj-lt"/>
        <a:ea typeface="+mj-ea"/>
        <a:cs typeface="+mj-cs"/>
        <a:sym typeface="等线"/>
      </a:defRPr>
    </a:lvl4pPr>
    <a:lvl5pPr indent="914400" latinLnBrk="0">
      <a:defRPr sz="1200">
        <a:solidFill>
          <a:schemeClr val="accent1"/>
        </a:solidFill>
        <a:latin typeface="+mj-lt"/>
        <a:ea typeface="+mj-ea"/>
        <a:cs typeface="+mj-cs"/>
        <a:sym typeface="等线"/>
      </a:defRPr>
    </a:lvl5pPr>
    <a:lvl6pPr indent="1143000" latinLnBrk="0">
      <a:defRPr sz="1200">
        <a:solidFill>
          <a:schemeClr val="accent1"/>
        </a:solidFill>
        <a:latin typeface="+mj-lt"/>
        <a:ea typeface="+mj-ea"/>
        <a:cs typeface="+mj-cs"/>
        <a:sym typeface="等线"/>
      </a:defRPr>
    </a:lvl6pPr>
    <a:lvl7pPr indent="1371600" latinLnBrk="0">
      <a:defRPr sz="1200">
        <a:solidFill>
          <a:schemeClr val="accent1"/>
        </a:solidFill>
        <a:latin typeface="+mj-lt"/>
        <a:ea typeface="+mj-ea"/>
        <a:cs typeface="+mj-cs"/>
        <a:sym typeface="等线"/>
      </a:defRPr>
    </a:lvl7pPr>
    <a:lvl8pPr indent="1600200" latinLnBrk="0">
      <a:defRPr sz="1200">
        <a:solidFill>
          <a:schemeClr val="accent1"/>
        </a:solidFill>
        <a:latin typeface="+mj-lt"/>
        <a:ea typeface="+mj-ea"/>
        <a:cs typeface="+mj-cs"/>
        <a:sym typeface="等线"/>
      </a:defRPr>
    </a:lvl8pPr>
    <a:lvl9pPr indent="1828800" latinLnBrk="0">
      <a:defRPr sz="1200">
        <a:solidFill>
          <a:schemeClr val="accent1"/>
        </a:solidFill>
        <a:latin typeface="+mj-lt"/>
        <a:ea typeface="+mj-ea"/>
        <a:cs typeface="+mj-cs"/>
        <a:sym typeface="等线"/>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11" name="Titel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Titeltext</a:t>
            </a:r>
          </a:p>
        </p:txBody>
      </p:sp>
      <p:sp>
        <p:nvSpPr>
          <p:cNvPr id="12" name="Textebene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Textebene 1</a:t>
            </a:r>
          </a:p>
          <a:p>
            <a:pPr lvl="1"/>
            <a:r>
              <a:t>Textebene 2</a:t>
            </a:r>
          </a:p>
          <a:p>
            <a:pPr lvl="2"/>
            <a:r>
              <a:t>Textebene 3</a:t>
            </a:r>
          </a:p>
          <a:p>
            <a:pPr lvl="3"/>
            <a:r>
              <a:t>Textebene 4</a:t>
            </a:r>
          </a:p>
          <a:p>
            <a:pPr lvl="4"/>
            <a:r>
              <a:t>Textebene 5</a:t>
            </a:r>
          </a:p>
        </p:txBody>
      </p:sp>
      <p:sp>
        <p:nvSpPr>
          <p:cNvPr id="13" name="Foliennumm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0" name="Titeltext"/>
          <p:cNvSpPr txBox="1">
            <a:spLocks noGrp="1"/>
          </p:cNvSpPr>
          <p:nvPr>
            <p:ph type="title"/>
          </p:nvPr>
        </p:nvSpPr>
        <p:spPr>
          <a:prstGeom prst="rect">
            <a:avLst/>
          </a:prstGeom>
        </p:spPr>
        <p:txBody>
          <a:bodyPr/>
          <a:lstStyle/>
          <a:p>
            <a:r>
              <a:t>Titeltext</a:t>
            </a:r>
          </a:p>
        </p:txBody>
      </p:sp>
      <p:sp>
        <p:nvSpPr>
          <p:cNvPr id="21"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22" name="Foliennumm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29" name="Titeltext"/>
          <p:cNvSpPr txBox="1">
            <a:spLocks noGrp="1"/>
          </p:cNvSpPr>
          <p:nvPr>
            <p:ph type="title"/>
          </p:nvPr>
        </p:nvSpPr>
        <p:spPr>
          <a:xfrm>
            <a:off x="831850" y="1709738"/>
            <a:ext cx="10515600" cy="2852737"/>
          </a:xfrm>
          <a:prstGeom prst="rect">
            <a:avLst/>
          </a:prstGeom>
        </p:spPr>
        <p:txBody>
          <a:bodyPr anchor="b"/>
          <a:lstStyle>
            <a:lvl1pPr>
              <a:defRPr sz="6000"/>
            </a:lvl1pPr>
          </a:lstStyle>
          <a:p>
            <a:r>
              <a:t>Titeltext</a:t>
            </a:r>
          </a:p>
        </p:txBody>
      </p:sp>
      <p:sp>
        <p:nvSpPr>
          <p:cNvPr id="30" name="Textebene 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DA9C9"/>
                </a:solidFill>
              </a:defRPr>
            </a:lvl1pPr>
            <a:lvl2pPr marL="0" indent="457200">
              <a:buSzTx/>
              <a:buFontTx/>
              <a:buNone/>
              <a:defRPr sz="2400">
                <a:solidFill>
                  <a:srgbClr val="8DA9C9"/>
                </a:solidFill>
              </a:defRPr>
            </a:lvl2pPr>
            <a:lvl3pPr marL="0" indent="914400">
              <a:buSzTx/>
              <a:buFontTx/>
              <a:buNone/>
              <a:defRPr sz="2400">
                <a:solidFill>
                  <a:srgbClr val="8DA9C9"/>
                </a:solidFill>
              </a:defRPr>
            </a:lvl3pPr>
            <a:lvl4pPr marL="0" indent="1371600">
              <a:buSzTx/>
              <a:buFontTx/>
              <a:buNone/>
              <a:defRPr sz="2400">
                <a:solidFill>
                  <a:srgbClr val="8DA9C9"/>
                </a:solidFill>
              </a:defRPr>
            </a:lvl4pPr>
            <a:lvl5pPr marL="0" indent="1828800">
              <a:buSzTx/>
              <a:buFontTx/>
              <a:buNone/>
              <a:defRPr sz="2400">
                <a:solidFill>
                  <a:srgbClr val="8DA9C9"/>
                </a:solidFill>
              </a:defRPr>
            </a:lvl5pPr>
          </a:lstStyle>
          <a:p>
            <a:r>
              <a:t>Textebene 1</a:t>
            </a:r>
          </a:p>
          <a:p>
            <a:pPr lvl="1"/>
            <a:r>
              <a:t>Textebene 2</a:t>
            </a:r>
          </a:p>
          <a:p>
            <a:pPr lvl="2"/>
            <a:r>
              <a:t>Textebene 3</a:t>
            </a:r>
          </a:p>
          <a:p>
            <a:pPr lvl="3"/>
            <a:r>
              <a:t>Textebene 4</a:t>
            </a:r>
          </a:p>
          <a:p>
            <a:pPr lvl="4"/>
            <a:r>
              <a:t>Textebene 5</a:t>
            </a:r>
          </a:p>
        </p:txBody>
      </p:sp>
      <p:sp>
        <p:nvSpPr>
          <p:cNvPr id="31" name="Foliennumm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38" name="Titeltext"/>
          <p:cNvSpPr txBox="1">
            <a:spLocks noGrp="1"/>
          </p:cNvSpPr>
          <p:nvPr>
            <p:ph type="title"/>
          </p:nvPr>
        </p:nvSpPr>
        <p:spPr>
          <a:prstGeom prst="rect">
            <a:avLst/>
          </a:prstGeom>
        </p:spPr>
        <p:txBody>
          <a:bodyPr/>
          <a:lstStyle/>
          <a:p>
            <a:r>
              <a:t>Titeltext</a:t>
            </a:r>
          </a:p>
        </p:txBody>
      </p:sp>
      <p:sp>
        <p:nvSpPr>
          <p:cNvPr id="39" name="Textebene 1…"/>
          <p:cNvSpPr txBox="1">
            <a:spLocks noGrp="1"/>
          </p:cNvSpPr>
          <p:nvPr>
            <p:ph type="body" sz="half" idx="1"/>
          </p:nvPr>
        </p:nvSpPr>
        <p:spPr>
          <a:xfrm>
            <a:off x="838200" y="1825625"/>
            <a:ext cx="5181600" cy="4351338"/>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40" name="Foliennumm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47" name="Titeltext"/>
          <p:cNvSpPr txBox="1">
            <a:spLocks noGrp="1"/>
          </p:cNvSpPr>
          <p:nvPr>
            <p:ph type="title"/>
          </p:nvPr>
        </p:nvSpPr>
        <p:spPr>
          <a:xfrm>
            <a:off x="839787" y="365125"/>
            <a:ext cx="10515601" cy="1325563"/>
          </a:xfrm>
          <a:prstGeom prst="rect">
            <a:avLst/>
          </a:prstGeom>
        </p:spPr>
        <p:txBody>
          <a:bodyPr/>
          <a:lstStyle/>
          <a:p>
            <a:r>
              <a:t>Titeltext</a:t>
            </a:r>
          </a:p>
        </p:txBody>
      </p:sp>
      <p:sp>
        <p:nvSpPr>
          <p:cNvPr id="48" name="Textebene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Textebene 1</a:t>
            </a:r>
          </a:p>
          <a:p>
            <a:pPr lvl="1"/>
            <a:r>
              <a:t>Textebene 2</a:t>
            </a:r>
          </a:p>
          <a:p>
            <a:pPr lvl="2"/>
            <a:r>
              <a:t>Textebene 3</a:t>
            </a:r>
          </a:p>
          <a:p>
            <a:pPr lvl="3"/>
            <a:r>
              <a:t>Textebene 4</a:t>
            </a:r>
          </a:p>
          <a:p>
            <a:pPr lvl="4"/>
            <a:r>
              <a:t>Textebene 5</a:t>
            </a:r>
          </a:p>
        </p:txBody>
      </p:sp>
      <p:sp>
        <p:nvSpPr>
          <p:cNvPr id="49" name="文本占位符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Foliennumm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57" name="Titeltext"/>
          <p:cNvSpPr txBox="1">
            <a:spLocks noGrp="1"/>
          </p:cNvSpPr>
          <p:nvPr>
            <p:ph type="title"/>
          </p:nvPr>
        </p:nvSpPr>
        <p:spPr>
          <a:prstGeom prst="rect">
            <a:avLst/>
          </a:prstGeom>
        </p:spPr>
        <p:txBody>
          <a:bodyPr/>
          <a:lstStyle/>
          <a:p>
            <a:r>
              <a:t>Titeltext</a:t>
            </a:r>
          </a:p>
        </p:txBody>
      </p:sp>
      <p:sp>
        <p:nvSpPr>
          <p:cNvPr id="58" name="Foliennumm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65" name="Foliennumm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72" name="Titeltext"/>
          <p:cNvSpPr txBox="1">
            <a:spLocks noGrp="1"/>
          </p:cNvSpPr>
          <p:nvPr>
            <p:ph type="title"/>
          </p:nvPr>
        </p:nvSpPr>
        <p:spPr>
          <a:xfrm>
            <a:off x="839787" y="457200"/>
            <a:ext cx="3932239" cy="1600200"/>
          </a:xfrm>
          <a:prstGeom prst="rect">
            <a:avLst/>
          </a:prstGeom>
        </p:spPr>
        <p:txBody>
          <a:bodyPr anchor="b"/>
          <a:lstStyle>
            <a:lvl1pPr>
              <a:defRPr sz="3200"/>
            </a:lvl1pPr>
          </a:lstStyle>
          <a:p>
            <a:r>
              <a:t>Titeltext</a:t>
            </a:r>
          </a:p>
        </p:txBody>
      </p:sp>
      <p:sp>
        <p:nvSpPr>
          <p:cNvPr id="73" name="Textebene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Textebene 1</a:t>
            </a:r>
          </a:p>
          <a:p>
            <a:pPr lvl="1"/>
            <a:r>
              <a:t>Textebene 2</a:t>
            </a:r>
          </a:p>
          <a:p>
            <a:pPr lvl="2"/>
            <a:r>
              <a:t>Textebene 3</a:t>
            </a:r>
          </a:p>
          <a:p>
            <a:pPr lvl="3"/>
            <a:r>
              <a:t>Textebene 4</a:t>
            </a:r>
          </a:p>
          <a:p>
            <a:pPr lvl="4"/>
            <a:r>
              <a:t>Textebene 5</a:t>
            </a:r>
          </a:p>
        </p:txBody>
      </p:sp>
      <p:sp>
        <p:nvSpPr>
          <p:cNvPr id="74" name="文本占位符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Foliennumm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82" name="Titeltext"/>
          <p:cNvSpPr txBox="1">
            <a:spLocks noGrp="1"/>
          </p:cNvSpPr>
          <p:nvPr>
            <p:ph type="title"/>
          </p:nvPr>
        </p:nvSpPr>
        <p:spPr>
          <a:xfrm>
            <a:off x="839787" y="457200"/>
            <a:ext cx="3932239" cy="1600200"/>
          </a:xfrm>
          <a:prstGeom prst="rect">
            <a:avLst/>
          </a:prstGeom>
        </p:spPr>
        <p:txBody>
          <a:bodyPr anchor="b"/>
          <a:lstStyle>
            <a:lvl1pPr>
              <a:defRPr sz="3200"/>
            </a:lvl1pPr>
          </a:lstStyle>
          <a:p>
            <a:r>
              <a:t>Titeltext</a:t>
            </a:r>
          </a:p>
        </p:txBody>
      </p:sp>
      <p:sp>
        <p:nvSpPr>
          <p:cNvPr id="83" name="图片占位符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Textebene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Textebene 1</a:t>
            </a:r>
          </a:p>
          <a:p>
            <a:pPr lvl="1"/>
            <a:r>
              <a:t>Textebene 2</a:t>
            </a:r>
          </a:p>
          <a:p>
            <a:pPr lvl="2"/>
            <a:r>
              <a:t>Textebene 3</a:t>
            </a:r>
          </a:p>
          <a:p>
            <a:pPr lvl="3"/>
            <a:r>
              <a:t>Textebene 4</a:t>
            </a:r>
          </a:p>
          <a:p>
            <a:pPr lvl="4"/>
            <a:r>
              <a:t>Textebene 5</a:t>
            </a:r>
          </a:p>
        </p:txBody>
      </p:sp>
      <p:sp>
        <p:nvSpPr>
          <p:cNvPr id="85" name="Foliennumm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Titeltext</a:t>
            </a:r>
          </a:p>
        </p:txBody>
      </p:sp>
      <p:sp>
        <p:nvSpPr>
          <p:cNvPr id="3" name="Textebene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Textebene 1</a:t>
            </a:r>
          </a:p>
          <a:p>
            <a:pPr lvl="1"/>
            <a:r>
              <a:t>Textebene 2</a:t>
            </a:r>
          </a:p>
          <a:p>
            <a:pPr lvl="2"/>
            <a:r>
              <a:t>Textebene 3</a:t>
            </a:r>
          </a:p>
          <a:p>
            <a:pPr lvl="3"/>
            <a:r>
              <a:t>Textebene 4</a:t>
            </a:r>
          </a:p>
          <a:p>
            <a:pPr lvl="4"/>
            <a:r>
              <a:t>Textebene 5</a:t>
            </a:r>
          </a:p>
        </p:txBody>
      </p:sp>
      <p:sp>
        <p:nvSpPr>
          <p:cNvPr id="4" name="Foliennummer"/>
          <p:cNvSpPr txBox="1">
            <a:spLocks noGrp="1"/>
          </p:cNvSpPr>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8DA9C9"/>
                </a:solidFill>
              </a:defRPr>
            </a:lvl1pPr>
          </a:lstStyle>
          <a:p>
            <a:fld id="{86CB4B4D-7CA3-9044-876B-883B54F8677D}" type="slidenum">
              <a:t>‹N°›</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等线 Light"/>
          <a:ea typeface="等线 Light"/>
          <a:cs typeface="等线 Light"/>
          <a:sym typeface="等线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等线 Light"/>
          <a:ea typeface="等线 Light"/>
          <a:cs typeface="等线 Light"/>
          <a:sym typeface="等线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等线 Light"/>
          <a:ea typeface="等线 Light"/>
          <a:cs typeface="等线 Light"/>
          <a:sym typeface="等线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等线 Light"/>
          <a:ea typeface="等线 Light"/>
          <a:cs typeface="等线 Light"/>
          <a:sym typeface="等线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等线 Light"/>
          <a:ea typeface="等线 Light"/>
          <a:cs typeface="等线 Light"/>
          <a:sym typeface="等线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等线 Light"/>
          <a:ea typeface="等线 Light"/>
          <a:cs typeface="等线 Light"/>
          <a:sym typeface="等线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等线 Light"/>
          <a:ea typeface="等线 Light"/>
          <a:cs typeface="等线 Light"/>
          <a:sym typeface="等线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等线 Light"/>
          <a:ea typeface="等线 Light"/>
          <a:cs typeface="等线 Light"/>
          <a:sym typeface="等线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等线 Light"/>
          <a:ea typeface="等线 Light"/>
          <a:cs typeface="等线 Light"/>
          <a:sym typeface="等线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j-lt"/>
          <a:ea typeface="+mj-ea"/>
          <a:cs typeface="+mj-cs"/>
          <a:sym typeface="等线"/>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j-lt"/>
          <a:ea typeface="+mj-ea"/>
          <a:cs typeface="+mj-cs"/>
          <a:sym typeface="等线"/>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j-lt"/>
          <a:ea typeface="+mj-ea"/>
          <a:cs typeface="+mj-cs"/>
          <a:sym typeface="等线"/>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j-lt"/>
          <a:ea typeface="+mj-ea"/>
          <a:cs typeface="+mj-cs"/>
          <a:sym typeface="等线"/>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j-lt"/>
          <a:ea typeface="+mj-ea"/>
          <a:cs typeface="+mj-cs"/>
          <a:sym typeface="等线"/>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j-lt"/>
          <a:ea typeface="+mj-ea"/>
          <a:cs typeface="+mj-cs"/>
          <a:sym typeface="等线"/>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j-lt"/>
          <a:ea typeface="+mj-ea"/>
          <a:cs typeface="+mj-cs"/>
          <a:sym typeface="等线"/>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j-lt"/>
          <a:ea typeface="+mj-ea"/>
          <a:cs typeface="+mj-cs"/>
          <a:sym typeface="等线"/>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j-lt"/>
          <a:ea typeface="+mj-ea"/>
          <a:cs typeface="+mj-cs"/>
          <a:sym typeface="等线"/>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平行四边形 2"/>
          <p:cNvSpPr/>
          <p:nvPr/>
        </p:nvSpPr>
        <p:spPr>
          <a:xfrm>
            <a:off x="8140700" y="0"/>
            <a:ext cx="3721101" cy="2209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714" y="0"/>
                </a:lnTo>
                <a:lnTo>
                  <a:pt x="21600" y="0"/>
                </a:lnTo>
                <a:lnTo>
                  <a:pt x="8886" y="21600"/>
                </a:lnTo>
                <a:close/>
              </a:path>
            </a:pathLst>
          </a:custGeom>
          <a:solidFill>
            <a:schemeClr val="accent1"/>
          </a:solidFill>
          <a:ln w="12700">
            <a:miter lim="400000"/>
          </a:ln>
        </p:spPr>
        <p:txBody>
          <a:bodyPr lIns="45719" rIns="45719" anchor="ctr"/>
          <a:lstStyle/>
          <a:p>
            <a:pPr algn="ctr">
              <a:lnSpc>
                <a:spcPct val="150000"/>
              </a:lnSpc>
              <a:defRPr>
                <a:solidFill>
                  <a:srgbClr val="FFFFFF"/>
                </a:solidFill>
                <a:latin typeface="Arial"/>
                <a:ea typeface="Arial"/>
                <a:cs typeface="Arial"/>
                <a:sym typeface="Arial"/>
              </a:defRPr>
            </a:pPr>
            <a:endParaRPr/>
          </a:p>
        </p:txBody>
      </p:sp>
      <p:sp>
        <p:nvSpPr>
          <p:cNvPr id="95" name="任意多边形 16"/>
          <p:cNvSpPr/>
          <p:nvPr/>
        </p:nvSpPr>
        <p:spPr>
          <a:xfrm>
            <a:off x="10172234" y="0"/>
            <a:ext cx="2019768" cy="1651001"/>
          </a:xfrm>
          <a:custGeom>
            <a:avLst/>
            <a:gdLst/>
            <a:ahLst/>
            <a:cxnLst>
              <a:cxn ang="0">
                <a:pos x="wd2" y="hd2"/>
              </a:cxn>
              <a:cxn ang="5400000">
                <a:pos x="wd2" y="hd2"/>
              </a:cxn>
              <a:cxn ang="10800000">
                <a:pos x="wd2" y="hd2"/>
              </a:cxn>
              <a:cxn ang="16200000">
                <a:pos x="wd2" y="hd2"/>
              </a:cxn>
            </a:cxnLst>
            <a:rect l="0" t="0" r="r" b="b"/>
            <a:pathLst>
              <a:path w="21600" h="21600" extrusionOk="0">
                <a:moveTo>
                  <a:pt x="17500" y="0"/>
                </a:moveTo>
                <a:lnTo>
                  <a:pt x="21600" y="0"/>
                </a:lnTo>
                <a:lnTo>
                  <a:pt x="21600" y="15147"/>
                </a:lnTo>
                <a:lnTo>
                  <a:pt x="16372" y="21600"/>
                </a:lnTo>
                <a:lnTo>
                  <a:pt x="0" y="21600"/>
                </a:lnTo>
                <a:close/>
              </a:path>
            </a:pathLst>
          </a:custGeom>
          <a:solidFill>
            <a:srgbClr val="595959"/>
          </a:solidFill>
          <a:ln w="12700">
            <a:miter lim="400000"/>
          </a:ln>
        </p:spPr>
        <p:txBody>
          <a:bodyPr lIns="45719" rIns="45719" anchor="ctr"/>
          <a:lstStyle/>
          <a:p>
            <a:pPr algn="ctr">
              <a:lnSpc>
                <a:spcPct val="150000"/>
              </a:lnSpc>
              <a:defRPr>
                <a:solidFill>
                  <a:srgbClr val="FFFFFF"/>
                </a:solidFill>
                <a:latin typeface="Arial"/>
                <a:ea typeface="Arial"/>
                <a:cs typeface="Arial"/>
                <a:sym typeface="Arial"/>
              </a:defRPr>
            </a:pPr>
            <a:endParaRPr/>
          </a:p>
        </p:txBody>
      </p:sp>
      <p:sp>
        <p:nvSpPr>
          <p:cNvPr id="96" name="任意多边形 17"/>
          <p:cNvSpPr/>
          <p:nvPr/>
        </p:nvSpPr>
        <p:spPr>
          <a:xfrm>
            <a:off x="0" y="5181600"/>
            <a:ext cx="2044701" cy="1676401"/>
          </a:xfrm>
          <a:custGeom>
            <a:avLst/>
            <a:gdLst/>
            <a:ahLst/>
            <a:cxnLst>
              <a:cxn ang="0">
                <a:pos x="wd2" y="hd2"/>
              </a:cxn>
              <a:cxn ang="5400000">
                <a:pos x="wd2" y="hd2"/>
              </a:cxn>
              <a:cxn ang="10800000">
                <a:pos x="wd2" y="hd2"/>
              </a:cxn>
              <a:cxn ang="16200000">
                <a:pos x="wd2" y="hd2"/>
              </a:cxn>
            </a:cxnLst>
            <a:rect l="0" t="0" r="r" b="b"/>
            <a:pathLst>
              <a:path w="21600" h="21600" extrusionOk="0">
                <a:moveTo>
                  <a:pt x="5428" y="0"/>
                </a:moveTo>
                <a:lnTo>
                  <a:pt x="21600" y="0"/>
                </a:lnTo>
                <a:lnTo>
                  <a:pt x="4048" y="21600"/>
                </a:lnTo>
                <a:lnTo>
                  <a:pt x="0" y="21600"/>
                </a:lnTo>
                <a:lnTo>
                  <a:pt x="0" y="6679"/>
                </a:lnTo>
                <a:close/>
              </a:path>
            </a:pathLst>
          </a:custGeom>
          <a:solidFill>
            <a:srgbClr val="595959"/>
          </a:solidFill>
          <a:ln w="12700">
            <a:miter lim="400000"/>
          </a:ln>
        </p:spPr>
        <p:txBody>
          <a:bodyPr lIns="45719" rIns="45719" anchor="ctr"/>
          <a:lstStyle/>
          <a:p>
            <a:pPr algn="ctr">
              <a:lnSpc>
                <a:spcPct val="150000"/>
              </a:lnSpc>
              <a:defRPr>
                <a:solidFill>
                  <a:srgbClr val="FFFFFF"/>
                </a:solidFill>
                <a:latin typeface="Arial"/>
                <a:ea typeface="Arial"/>
                <a:cs typeface="Arial"/>
                <a:sym typeface="Arial"/>
              </a:defRPr>
            </a:pPr>
            <a:endParaRPr/>
          </a:p>
        </p:txBody>
      </p:sp>
      <p:sp>
        <p:nvSpPr>
          <p:cNvPr id="97" name="平行四边形 9"/>
          <p:cNvSpPr/>
          <p:nvPr/>
        </p:nvSpPr>
        <p:spPr>
          <a:xfrm>
            <a:off x="367832" y="4648200"/>
            <a:ext cx="3721102" cy="2209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714" y="0"/>
                </a:lnTo>
                <a:lnTo>
                  <a:pt x="21600" y="0"/>
                </a:lnTo>
                <a:lnTo>
                  <a:pt x="8886" y="21600"/>
                </a:lnTo>
                <a:close/>
              </a:path>
            </a:pathLst>
          </a:custGeom>
          <a:solidFill>
            <a:schemeClr val="accent1"/>
          </a:solidFill>
          <a:ln w="12700">
            <a:miter lim="400000"/>
          </a:ln>
        </p:spPr>
        <p:txBody>
          <a:bodyPr lIns="45719" rIns="45719" anchor="ctr"/>
          <a:lstStyle/>
          <a:p>
            <a:pPr algn="ctr">
              <a:lnSpc>
                <a:spcPct val="150000"/>
              </a:lnSpc>
              <a:defRPr>
                <a:solidFill>
                  <a:srgbClr val="FFFFFF"/>
                </a:solidFill>
                <a:latin typeface="Arial"/>
                <a:ea typeface="Arial"/>
                <a:cs typeface="Arial"/>
                <a:sym typeface="Arial"/>
              </a:defRPr>
            </a:pPr>
            <a:endParaRPr/>
          </a:p>
        </p:txBody>
      </p:sp>
      <p:sp>
        <p:nvSpPr>
          <p:cNvPr id="99" name="直接连接符 11"/>
          <p:cNvSpPr/>
          <p:nvPr/>
        </p:nvSpPr>
        <p:spPr>
          <a:xfrm flipH="1">
            <a:off x="-150470" y="3429000"/>
            <a:ext cx="2835798" cy="0"/>
          </a:xfrm>
          <a:prstGeom prst="line">
            <a:avLst/>
          </a:prstGeom>
          <a:ln w="6350">
            <a:solidFill>
              <a:schemeClr val="accent1"/>
            </a:solidFill>
            <a:miter/>
          </a:ln>
        </p:spPr>
        <p:txBody>
          <a:bodyPr lIns="45719" rIns="45719"/>
          <a:lstStyle/>
          <a:p>
            <a:endParaRPr/>
          </a:p>
        </p:txBody>
      </p:sp>
      <p:sp>
        <p:nvSpPr>
          <p:cNvPr id="100" name="直接连接符 13"/>
          <p:cNvSpPr/>
          <p:nvPr/>
        </p:nvSpPr>
        <p:spPr>
          <a:xfrm flipH="1">
            <a:off x="9604737" y="3429000"/>
            <a:ext cx="2835798" cy="0"/>
          </a:xfrm>
          <a:prstGeom prst="line">
            <a:avLst/>
          </a:prstGeom>
          <a:ln w="6350">
            <a:solidFill>
              <a:schemeClr val="accent1"/>
            </a:solidFill>
            <a:miter/>
          </a:ln>
        </p:spPr>
        <p:txBody>
          <a:bodyPr lIns="45719" rIns="45719"/>
          <a:lstStyle/>
          <a:p>
            <a:endParaRPr/>
          </a:p>
        </p:txBody>
      </p:sp>
      <p:pic>
        <p:nvPicPr>
          <p:cNvPr id="101" name="图片 5" descr="图片 5"/>
          <p:cNvPicPr>
            <a:picLocks noChangeAspect="1"/>
          </p:cNvPicPr>
          <p:nvPr/>
        </p:nvPicPr>
        <p:blipFill>
          <a:blip r:embed="rId2"/>
          <a:stretch>
            <a:fillRect/>
          </a:stretch>
        </p:blipFill>
        <p:spPr>
          <a:xfrm>
            <a:off x="10369818" y="5272340"/>
            <a:ext cx="1624599" cy="1494919"/>
          </a:xfrm>
          <a:prstGeom prst="rect">
            <a:avLst/>
          </a:prstGeom>
          <a:ln w="12700">
            <a:miter lim="400000"/>
          </a:ln>
        </p:spPr>
      </p:pic>
      <p:sp>
        <p:nvSpPr>
          <p:cNvPr id="10" name="ZoneTexte 9"/>
          <p:cNvSpPr txBox="1"/>
          <p:nvPr/>
        </p:nvSpPr>
        <p:spPr>
          <a:xfrm>
            <a:off x="2432744" y="2832620"/>
            <a:ext cx="8357367" cy="1323439"/>
          </a:xfrm>
          <a:prstGeom prst="rect">
            <a:avLst/>
          </a:prstGeom>
          <a:solidFill>
            <a:schemeClr val="accent1"/>
          </a:solidFill>
        </p:spPr>
        <p:txBody>
          <a:bodyPr wrap="square" rtlCol="0">
            <a:spAutoFit/>
          </a:bodyPr>
          <a:lstStyle/>
          <a:p>
            <a:pPr algn="ctr"/>
            <a:r>
              <a:rPr lang="fr-FR" sz="4000" b="1" dirty="0" smtClean="0">
                <a:solidFill>
                  <a:srgbClr val="002060"/>
                </a:solidFill>
                <a:latin typeface="Berlin Sans FB Demi" panose="020E0802020502020306" pitchFamily="34" charset="0"/>
              </a:rPr>
              <a:t>PRESENTATION DU RESEAU SOCIAL LINKEDIN</a:t>
            </a:r>
            <a:endParaRPr lang="fr-FR" sz="4000" b="1" dirty="0">
              <a:solidFill>
                <a:srgbClr val="002060"/>
              </a:solidFill>
              <a:latin typeface="Berlin Sans FB Demi" panose="020E0802020502020306" pitchFamily="34" charset="0"/>
            </a:endParaRPr>
          </a:p>
        </p:txBody>
      </p:sp>
    </p:spTree>
  </p:cSld>
  <p:clrMapOvr>
    <a:masterClrMapping/>
  </p:clrMapOvr>
  <p:transition spd="med"/>
  <p:timing>
    <p:tnLst>
      <p:par>
        <p:cTn id="1" dur="indefinite" restart="never" fill="hold"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平行四边形 3"/>
          <p:cNvSpPr/>
          <p:nvPr/>
        </p:nvSpPr>
        <p:spPr>
          <a:xfrm>
            <a:off x="2877706" y="385388"/>
            <a:ext cx="6032403" cy="105802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2" y="0"/>
                </a:lnTo>
                <a:lnTo>
                  <a:pt x="21600" y="0"/>
                </a:lnTo>
                <a:lnTo>
                  <a:pt x="20168" y="21600"/>
                </a:lnTo>
                <a:close/>
              </a:path>
            </a:pathLst>
          </a:custGeom>
          <a:solidFill>
            <a:schemeClr val="accent1"/>
          </a:solidFill>
          <a:ln w="12700">
            <a:miter lim="400000"/>
          </a:ln>
          <a:effectLst>
            <a:outerShdw dist="38100" dir="2700000" rotWithShape="0">
              <a:srgbClr val="A6A6A6"/>
            </a:outerShdw>
          </a:effectLst>
        </p:spPr>
        <p:txBody>
          <a:bodyPr lIns="45719" rIns="45719" anchor="ctr"/>
          <a:lstStyle/>
          <a:p>
            <a:pPr algn="ctr">
              <a:lnSpc>
                <a:spcPct val="150000"/>
              </a:lnSpc>
              <a:defRPr>
                <a:solidFill>
                  <a:srgbClr val="FFFFFF"/>
                </a:solidFill>
                <a:latin typeface="Arial"/>
                <a:ea typeface="Arial"/>
                <a:cs typeface="Arial"/>
                <a:sym typeface="Arial"/>
              </a:defRPr>
            </a:pPr>
            <a:endParaRPr/>
          </a:p>
        </p:txBody>
      </p:sp>
      <p:sp>
        <p:nvSpPr>
          <p:cNvPr id="177" name="直接连接符 5"/>
          <p:cNvSpPr/>
          <p:nvPr/>
        </p:nvSpPr>
        <p:spPr>
          <a:xfrm flipH="1">
            <a:off x="474562" y="0"/>
            <a:ext cx="1" cy="5448301"/>
          </a:xfrm>
          <a:prstGeom prst="line">
            <a:avLst/>
          </a:prstGeom>
          <a:ln w="6350">
            <a:solidFill>
              <a:schemeClr val="accent1"/>
            </a:solidFill>
            <a:miter/>
          </a:ln>
        </p:spPr>
        <p:txBody>
          <a:bodyPr lIns="45719" rIns="45719"/>
          <a:lstStyle/>
          <a:p>
            <a:endParaRPr/>
          </a:p>
        </p:txBody>
      </p:sp>
      <p:sp>
        <p:nvSpPr>
          <p:cNvPr id="178" name="直接连接符 6"/>
          <p:cNvSpPr/>
          <p:nvPr/>
        </p:nvSpPr>
        <p:spPr>
          <a:xfrm flipH="1" flipV="1">
            <a:off x="-1" y="914399"/>
            <a:ext cx="3842796" cy="2"/>
          </a:xfrm>
          <a:prstGeom prst="line">
            <a:avLst/>
          </a:prstGeom>
          <a:ln w="6350">
            <a:solidFill>
              <a:schemeClr val="accent1"/>
            </a:solidFill>
            <a:miter/>
          </a:ln>
        </p:spPr>
        <p:txBody>
          <a:bodyPr lIns="45719" rIns="45719"/>
          <a:lstStyle/>
          <a:p>
            <a:endParaRPr/>
          </a:p>
        </p:txBody>
      </p:sp>
      <p:sp>
        <p:nvSpPr>
          <p:cNvPr id="179" name="直接连接符 10"/>
          <p:cNvSpPr/>
          <p:nvPr/>
        </p:nvSpPr>
        <p:spPr>
          <a:xfrm flipH="1" flipV="1">
            <a:off x="8338098" y="907209"/>
            <a:ext cx="3973975" cy="2"/>
          </a:xfrm>
          <a:prstGeom prst="line">
            <a:avLst/>
          </a:prstGeom>
          <a:ln w="6350">
            <a:solidFill>
              <a:schemeClr val="accent1"/>
            </a:solidFill>
            <a:miter/>
          </a:ln>
        </p:spPr>
        <p:txBody>
          <a:bodyPr lIns="45719" rIns="45719"/>
          <a:lstStyle/>
          <a:p>
            <a:endParaRPr/>
          </a:p>
        </p:txBody>
      </p:sp>
      <p:sp>
        <p:nvSpPr>
          <p:cNvPr id="180" name="直接连接符 12"/>
          <p:cNvSpPr/>
          <p:nvPr/>
        </p:nvSpPr>
        <p:spPr>
          <a:xfrm flipV="1">
            <a:off x="11717438" y="81024"/>
            <a:ext cx="1" cy="6776977"/>
          </a:xfrm>
          <a:prstGeom prst="line">
            <a:avLst/>
          </a:prstGeom>
          <a:ln w="6350">
            <a:solidFill>
              <a:schemeClr val="accent1"/>
            </a:solidFill>
            <a:miter/>
          </a:ln>
        </p:spPr>
        <p:txBody>
          <a:bodyPr lIns="45719" rIns="45719"/>
          <a:lstStyle/>
          <a:p>
            <a:endParaRPr/>
          </a:p>
        </p:txBody>
      </p:sp>
      <p:sp>
        <p:nvSpPr>
          <p:cNvPr id="181" name="直接连接符 16"/>
          <p:cNvSpPr/>
          <p:nvPr/>
        </p:nvSpPr>
        <p:spPr>
          <a:xfrm flipH="1" flipV="1">
            <a:off x="1790699" y="6400799"/>
            <a:ext cx="10401302" cy="2"/>
          </a:xfrm>
          <a:prstGeom prst="line">
            <a:avLst/>
          </a:prstGeom>
          <a:ln w="6350">
            <a:solidFill>
              <a:schemeClr val="accent1"/>
            </a:solidFill>
            <a:miter/>
          </a:ln>
        </p:spPr>
        <p:txBody>
          <a:bodyPr lIns="45719" rIns="45719"/>
          <a:lstStyle/>
          <a:p>
            <a:endParaRPr/>
          </a:p>
        </p:txBody>
      </p:sp>
      <p:pic>
        <p:nvPicPr>
          <p:cNvPr id="183" name="图片 1" descr="图片 1"/>
          <p:cNvPicPr>
            <a:picLocks noChangeAspect="1"/>
          </p:cNvPicPr>
          <p:nvPr/>
        </p:nvPicPr>
        <p:blipFill>
          <a:blip r:embed="rId2"/>
          <a:stretch>
            <a:fillRect/>
          </a:stretch>
        </p:blipFill>
        <p:spPr>
          <a:xfrm>
            <a:off x="143384" y="5478907"/>
            <a:ext cx="1498726" cy="1379093"/>
          </a:xfrm>
          <a:prstGeom prst="rect">
            <a:avLst/>
          </a:prstGeom>
          <a:ln w="12700">
            <a:miter lim="400000"/>
          </a:ln>
        </p:spPr>
      </p:pic>
      <p:sp>
        <p:nvSpPr>
          <p:cNvPr id="11" name="Rectangle 1"/>
          <p:cNvSpPr txBox="1"/>
          <p:nvPr/>
        </p:nvSpPr>
        <p:spPr>
          <a:xfrm>
            <a:off x="3842795" y="645599"/>
            <a:ext cx="4206584"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400">
                <a:solidFill>
                  <a:srgbClr val="FFFFFF"/>
                </a:solidFill>
                <a:latin typeface="Bahnschrift SemiBold"/>
                <a:ea typeface="Bahnschrift SemiBold"/>
                <a:cs typeface="Bahnschrift SemiBold"/>
                <a:sym typeface="Bahnschrift SemiBold"/>
              </a:defRPr>
            </a:lvl1pPr>
          </a:lstStyle>
          <a:p>
            <a:r>
              <a:rPr lang="fr-FR" sz="2800" dirty="0" err="1" smtClean="0">
                <a:latin typeface="Algerian" panose="04020705040A02060702" pitchFamily="82" charset="0"/>
              </a:rPr>
              <a:t>Methodes</a:t>
            </a:r>
            <a:r>
              <a:rPr lang="fr-FR" sz="2800" dirty="0" smtClean="0">
                <a:latin typeface="Algerian" panose="04020705040A02060702" pitchFamily="82" charset="0"/>
              </a:rPr>
              <a:t> de travail</a:t>
            </a:r>
            <a:endParaRPr sz="2800" dirty="0">
              <a:latin typeface="Algerian" panose="04020705040A02060702" pitchFamily="82" charset="0"/>
            </a:endParaRPr>
          </a:p>
        </p:txBody>
      </p:sp>
      <p:sp>
        <p:nvSpPr>
          <p:cNvPr id="12" name="ZoneTexte 11"/>
          <p:cNvSpPr txBox="1"/>
          <p:nvPr/>
        </p:nvSpPr>
        <p:spPr>
          <a:xfrm>
            <a:off x="1115061" y="2466213"/>
            <a:ext cx="10098531" cy="2169825"/>
          </a:xfrm>
          <a:prstGeom prst="rect">
            <a:avLst/>
          </a:prstGeom>
          <a:noFill/>
        </p:spPr>
        <p:txBody>
          <a:bodyPr wrap="square" rtlCol="0">
            <a:spAutoFit/>
          </a:bodyPr>
          <a:lstStyle/>
          <a:p>
            <a:pPr algn="just">
              <a:lnSpc>
                <a:spcPct val="150000"/>
              </a:lnSpc>
            </a:pPr>
            <a:r>
              <a:rPr lang="fr-FR" dirty="0" smtClean="0">
                <a:solidFill>
                  <a:schemeClr val="accent2"/>
                </a:solidFill>
              </a:rPr>
              <a:t>Mon travail sur le réseau LinkedIn a trois objectifs: </a:t>
            </a:r>
          </a:p>
          <a:p>
            <a:pPr marL="285750" indent="-285750" algn="just">
              <a:lnSpc>
                <a:spcPct val="150000"/>
              </a:lnSpc>
              <a:buFont typeface="Wingdings" panose="05000000000000000000" pitchFamily="2" charset="2"/>
              <a:buChar char="§"/>
            </a:pPr>
            <a:r>
              <a:rPr lang="fr-FR" dirty="0" smtClean="0">
                <a:solidFill>
                  <a:schemeClr val="accent2"/>
                </a:solidFill>
              </a:rPr>
              <a:t>Envoyer de nouvelles connexion pour augmenter le nombre d’abonnés</a:t>
            </a:r>
          </a:p>
          <a:p>
            <a:pPr marL="285750" indent="-285750" algn="just">
              <a:lnSpc>
                <a:spcPct val="150000"/>
              </a:lnSpc>
              <a:buFont typeface="Wingdings" panose="05000000000000000000" pitchFamily="2" charset="2"/>
              <a:buChar char="§"/>
            </a:pPr>
            <a:r>
              <a:rPr lang="fr-FR" dirty="0" smtClean="0">
                <a:solidFill>
                  <a:schemeClr val="accent2"/>
                </a:solidFill>
              </a:rPr>
              <a:t>Envoyer des messages de prospection à tous nos abonnés afin d’attirer les potentiels clients</a:t>
            </a:r>
          </a:p>
          <a:p>
            <a:pPr marL="285750" indent="-285750" algn="just">
              <a:lnSpc>
                <a:spcPct val="150000"/>
              </a:lnSpc>
              <a:buFont typeface="Wingdings" panose="05000000000000000000" pitchFamily="2" charset="2"/>
              <a:buChar char="§"/>
            </a:pPr>
            <a:r>
              <a:rPr lang="fr-FR" dirty="0" smtClean="0">
                <a:solidFill>
                  <a:schemeClr val="accent2"/>
                </a:solidFill>
              </a:rPr>
              <a:t>Faire une veilles de la plateforme pour voire les réactions de nos abonnés sur nos différents </a:t>
            </a:r>
            <a:r>
              <a:rPr lang="fr-FR" dirty="0" err="1" smtClean="0">
                <a:solidFill>
                  <a:schemeClr val="accent2"/>
                </a:solidFill>
              </a:rPr>
              <a:t>posts</a:t>
            </a:r>
            <a:endParaRPr lang="fr-FR" dirty="0">
              <a:solidFill>
                <a:schemeClr val="accent2"/>
              </a:solidFil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75"/>
                                        </p:tgtEl>
                                        <p:attrNameLst>
                                          <p:attrName>style.visibility</p:attrName>
                                        </p:attrNameLst>
                                      </p:cBhvr>
                                      <p:to>
                                        <p:strVal val="visible"/>
                                      </p:to>
                                    </p:set>
                                    <p:anim calcmode="lin" valueType="num">
                                      <p:cBhvr>
                                        <p:cTn id="7" dur="1000" fill="hold"/>
                                        <p:tgtEl>
                                          <p:spTgt spid="175"/>
                                        </p:tgtEl>
                                        <p:attrNameLst>
                                          <p:attrName>ppt_x</p:attrName>
                                        </p:attrNameLst>
                                      </p:cBhvr>
                                      <p:tavLst>
                                        <p:tav tm="0">
                                          <p:val>
                                            <p:strVal val="#ppt_x"/>
                                          </p:val>
                                        </p:tav>
                                        <p:tav tm="100000">
                                          <p:val>
                                            <p:strVal val="#ppt_x"/>
                                          </p:val>
                                        </p:tav>
                                      </p:tavLst>
                                    </p:anim>
                                    <p:anim calcmode="lin" valueType="num">
                                      <p:cBhvr>
                                        <p:cTn id="8" dur="1000" fill="hold"/>
                                        <p:tgtEl>
                                          <p:spTgt spid="1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0-#ppt_w/2"/>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1" animBg="1" advAuto="0"/>
      <p:bldP spid="11"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直接连接符 5"/>
          <p:cNvSpPr/>
          <p:nvPr/>
        </p:nvSpPr>
        <p:spPr>
          <a:xfrm flipH="1">
            <a:off x="474562" y="0"/>
            <a:ext cx="1" cy="5448301"/>
          </a:xfrm>
          <a:prstGeom prst="line">
            <a:avLst/>
          </a:prstGeom>
          <a:ln w="6350">
            <a:solidFill>
              <a:schemeClr val="accent1"/>
            </a:solidFill>
            <a:miter/>
          </a:ln>
        </p:spPr>
        <p:txBody>
          <a:bodyPr lIns="45719" rIns="45719"/>
          <a:lstStyle/>
          <a:p>
            <a:endParaRPr/>
          </a:p>
        </p:txBody>
      </p:sp>
      <p:sp>
        <p:nvSpPr>
          <p:cNvPr id="188" name="直接连接符 6"/>
          <p:cNvSpPr/>
          <p:nvPr/>
        </p:nvSpPr>
        <p:spPr>
          <a:xfrm flipH="1" flipV="1">
            <a:off x="-1" y="914399"/>
            <a:ext cx="3842796" cy="2"/>
          </a:xfrm>
          <a:prstGeom prst="line">
            <a:avLst/>
          </a:prstGeom>
          <a:ln w="6350">
            <a:solidFill>
              <a:schemeClr val="accent1"/>
            </a:solidFill>
            <a:miter/>
          </a:ln>
        </p:spPr>
        <p:txBody>
          <a:bodyPr lIns="45719" rIns="45719"/>
          <a:lstStyle/>
          <a:p>
            <a:endParaRPr/>
          </a:p>
        </p:txBody>
      </p:sp>
      <p:sp>
        <p:nvSpPr>
          <p:cNvPr id="189" name="直接连接符 10"/>
          <p:cNvSpPr/>
          <p:nvPr/>
        </p:nvSpPr>
        <p:spPr>
          <a:xfrm flipH="1" flipV="1">
            <a:off x="8218026" y="914399"/>
            <a:ext cx="3973975" cy="2"/>
          </a:xfrm>
          <a:prstGeom prst="line">
            <a:avLst/>
          </a:prstGeom>
          <a:ln w="6350">
            <a:solidFill>
              <a:schemeClr val="accent1"/>
            </a:solidFill>
            <a:miter/>
          </a:ln>
        </p:spPr>
        <p:txBody>
          <a:bodyPr lIns="45719" rIns="45719"/>
          <a:lstStyle/>
          <a:p>
            <a:endParaRPr/>
          </a:p>
        </p:txBody>
      </p:sp>
      <p:sp>
        <p:nvSpPr>
          <p:cNvPr id="190" name="直接连接符 12"/>
          <p:cNvSpPr/>
          <p:nvPr/>
        </p:nvSpPr>
        <p:spPr>
          <a:xfrm flipV="1">
            <a:off x="11717438" y="81024"/>
            <a:ext cx="1" cy="6776977"/>
          </a:xfrm>
          <a:prstGeom prst="line">
            <a:avLst/>
          </a:prstGeom>
          <a:ln w="6350">
            <a:solidFill>
              <a:schemeClr val="accent1"/>
            </a:solidFill>
            <a:miter/>
          </a:ln>
        </p:spPr>
        <p:txBody>
          <a:bodyPr lIns="45719" rIns="45719"/>
          <a:lstStyle/>
          <a:p>
            <a:endParaRPr/>
          </a:p>
        </p:txBody>
      </p:sp>
      <p:sp>
        <p:nvSpPr>
          <p:cNvPr id="191" name="直接连接符 16"/>
          <p:cNvSpPr/>
          <p:nvPr/>
        </p:nvSpPr>
        <p:spPr>
          <a:xfrm flipH="1" flipV="1">
            <a:off x="1790699" y="6400799"/>
            <a:ext cx="10401302" cy="2"/>
          </a:xfrm>
          <a:prstGeom prst="line">
            <a:avLst/>
          </a:prstGeom>
          <a:ln w="6350">
            <a:solidFill>
              <a:schemeClr val="accent1"/>
            </a:solidFill>
            <a:miter/>
          </a:ln>
        </p:spPr>
        <p:txBody>
          <a:bodyPr lIns="45719" rIns="45719"/>
          <a:lstStyle/>
          <a:p>
            <a:endParaRPr/>
          </a:p>
        </p:txBody>
      </p:sp>
      <p:pic>
        <p:nvPicPr>
          <p:cNvPr id="193" name="图片 1" descr="图片 1"/>
          <p:cNvPicPr>
            <a:picLocks noChangeAspect="1"/>
          </p:cNvPicPr>
          <p:nvPr/>
        </p:nvPicPr>
        <p:blipFill>
          <a:blip r:embed="rId2"/>
          <a:stretch>
            <a:fillRect/>
          </a:stretch>
        </p:blipFill>
        <p:spPr>
          <a:xfrm>
            <a:off x="143384" y="5478907"/>
            <a:ext cx="1498726" cy="1379093"/>
          </a:xfrm>
          <a:prstGeom prst="rect">
            <a:avLst/>
          </a:prstGeom>
          <a:ln w="12700">
            <a:miter lim="400000"/>
          </a:ln>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626" y="262570"/>
            <a:ext cx="9972000" cy="5995066"/>
          </a:xfrm>
          <a:prstGeom prst="rect">
            <a:avLst/>
          </a:prstGeom>
        </p:spPr>
      </p:pic>
    </p:spTree>
  </p:cSld>
  <p:clrMapOvr>
    <a:masterClrMapping/>
  </p:clrMapOvr>
  <p:transition spd="med"/>
  <p:timing>
    <p:tnLst>
      <p:par>
        <p:cTn id="1" dur="indefinite" restart="never" fill="hold"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直接连接符 4"/>
          <p:cNvSpPr/>
          <p:nvPr/>
        </p:nvSpPr>
        <p:spPr>
          <a:xfrm flipH="1" flipV="1">
            <a:off x="1" y="914399"/>
            <a:ext cx="12191999" cy="2"/>
          </a:xfrm>
          <a:prstGeom prst="line">
            <a:avLst/>
          </a:prstGeom>
          <a:ln w="6350">
            <a:solidFill>
              <a:schemeClr val="accent1"/>
            </a:solidFill>
            <a:miter/>
          </a:ln>
        </p:spPr>
        <p:txBody>
          <a:bodyPr lIns="45719" rIns="45719"/>
          <a:lstStyle/>
          <a:p>
            <a:endParaRPr/>
          </a:p>
        </p:txBody>
      </p:sp>
      <p:pic>
        <p:nvPicPr>
          <p:cNvPr id="199" name="图片 1" descr="图片 1"/>
          <p:cNvPicPr>
            <a:picLocks noChangeAspect="1"/>
          </p:cNvPicPr>
          <p:nvPr/>
        </p:nvPicPr>
        <p:blipFill>
          <a:blip r:embed="rId2"/>
          <a:stretch>
            <a:fillRect/>
          </a:stretch>
        </p:blipFill>
        <p:spPr>
          <a:xfrm>
            <a:off x="10622957" y="5478907"/>
            <a:ext cx="1498726" cy="1379093"/>
          </a:xfrm>
          <a:prstGeom prst="rect">
            <a:avLst/>
          </a:prstGeom>
          <a:ln w="12700">
            <a:miter lim="400000"/>
          </a:ln>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05" y="416480"/>
            <a:ext cx="9900000" cy="59517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pull/>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直接连接符 4"/>
          <p:cNvSpPr/>
          <p:nvPr/>
        </p:nvSpPr>
        <p:spPr>
          <a:xfrm flipH="1" flipV="1">
            <a:off x="1" y="914399"/>
            <a:ext cx="12191999" cy="2"/>
          </a:xfrm>
          <a:prstGeom prst="line">
            <a:avLst/>
          </a:prstGeom>
          <a:ln w="6350">
            <a:solidFill>
              <a:schemeClr val="accent1"/>
            </a:solidFill>
            <a:miter/>
          </a:ln>
        </p:spPr>
        <p:txBody>
          <a:bodyPr lIns="45719" rIns="45719"/>
          <a:lstStyle/>
          <a:p>
            <a:endParaRPr/>
          </a:p>
        </p:txBody>
      </p:sp>
      <p:pic>
        <p:nvPicPr>
          <p:cNvPr id="205" name="图片 1" descr="图片 1"/>
          <p:cNvPicPr>
            <a:picLocks noChangeAspect="1"/>
          </p:cNvPicPr>
          <p:nvPr/>
        </p:nvPicPr>
        <p:blipFill>
          <a:blip r:embed="rId2"/>
          <a:stretch>
            <a:fillRect/>
          </a:stretch>
        </p:blipFill>
        <p:spPr>
          <a:xfrm>
            <a:off x="10622957" y="5478907"/>
            <a:ext cx="1498726" cy="1379093"/>
          </a:xfrm>
          <a:prstGeom prst="rect">
            <a:avLst/>
          </a:prstGeom>
          <a:ln w="12700">
            <a:miter lim="400000"/>
          </a:ln>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959" y="134192"/>
            <a:ext cx="10188000" cy="61249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pull/>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直接连接符 4"/>
          <p:cNvSpPr/>
          <p:nvPr/>
        </p:nvSpPr>
        <p:spPr>
          <a:xfrm flipH="1" flipV="1">
            <a:off x="1" y="914399"/>
            <a:ext cx="12191999" cy="2"/>
          </a:xfrm>
          <a:prstGeom prst="line">
            <a:avLst/>
          </a:prstGeom>
          <a:ln w="6350">
            <a:solidFill>
              <a:schemeClr val="accent1"/>
            </a:solidFill>
            <a:miter/>
          </a:ln>
        </p:spPr>
        <p:txBody>
          <a:bodyPr lIns="45719" rIns="45719"/>
          <a:lstStyle/>
          <a:p>
            <a:endParaRPr/>
          </a:p>
        </p:txBody>
      </p:sp>
      <p:pic>
        <p:nvPicPr>
          <p:cNvPr id="211" name="图片 1" descr="图片 1"/>
          <p:cNvPicPr>
            <a:picLocks noChangeAspect="1"/>
          </p:cNvPicPr>
          <p:nvPr/>
        </p:nvPicPr>
        <p:blipFill>
          <a:blip r:embed="rId2"/>
          <a:stretch>
            <a:fillRect/>
          </a:stretch>
        </p:blipFill>
        <p:spPr>
          <a:xfrm>
            <a:off x="10622957" y="5478907"/>
            <a:ext cx="1498726" cy="1379093"/>
          </a:xfrm>
          <a:prstGeom prst="rect">
            <a:avLst/>
          </a:prstGeom>
          <a:ln w="12700">
            <a:miter lim="400000"/>
          </a:ln>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17" y="14"/>
            <a:ext cx="10404000" cy="6254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pull/>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直接连接符 4"/>
          <p:cNvSpPr/>
          <p:nvPr/>
        </p:nvSpPr>
        <p:spPr>
          <a:xfrm flipH="1" flipV="1">
            <a:off x="1" y="914399"/>
            <a:ext cx="12191999" cy="2"/>
          </a:xfrm>
          <a:prstGeom prst="line">
            <a:avLst/>
          </a:prstGeom>
          <a:ln w="6350">
            <a:solidFill>
              <a:schemeClr val="accent1"/>
            </a:solidFill>
            <a:miter/>
          </a:ln>
        </p:spPr>
        <p:txBody>
          <a:bodyPr lIns="45719" rIns="45719"/>
          <a:lstStyle/>
          <a:p>
            <a:endParaRPr/>
          </a:p>
        </p:txBody>
      </p:sp>
      <p:pic>
        <p:nvPicPr>
          <p:cNvPr id="217" name="图片 1" descr="图片 1"/>
          <p:cNvPicPr>
            <a:picLocks noChangeAspect="1"/>
          </p:cNvPicPr>
          <p:nvPr/>
        </p:nvPicPr>
        <p:blipFill>
          <a:blip r:embed="rId2"/>
          <a:stretch>
            <a:fillRect/>
          </a:stretch>
        </p:blipFill>
        <p:spPr>
          <a:xfrm>
            <a:off x="10622957" y="5478907"/>
            <a:ext cx="1498726" cy="1379093"/>
          </a:xfrm>
          <a:prstGeom prst="rect">
            <a:avLst/>
          </a:prstGeom>
          <a:ln w="12700">
            <a:miter lim="400000"/>
          </a:ln>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82" y="181086"/>
            <a:ext cx="10224000" cy="61465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pull/>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直接连接符 4"/>
          <p:cNvSpPr/>
          <p:nvPr/>
        </p:nvSpPr>
        <p:spPr>
          <a:xfrm flipH="1" flipV="1">
            <a:off x="-1" y="653142"/>
            <a:ext cx="12191999" cy="1"/>
          </a:xfrm>
          <a:prstGeom prst="line">
            <a:avLst/>
          </a:prstGeom>
          <a:ln w="6350">
            <a:solidFill>
              <a:schemeClr val="accent1"/>
            </a:solidFill>
            <a:miter/>
          </a:ln>
        </p:spPr>
        <p:txBody>
          <a:bodyPr lIns="45719" rIns="45719"/>
          <a:lstStyle/>
          <a:p>
            <a:endParaRPr/>
          </a:p>
        </p:txBody>
      </p:sp>
      <p:sp>
        <p:nvSpPr>
          <p:cNvPr id="220" name="直接连接符 5"/>
          <p:cNvSpPr/>
          <p:nvPr/>
        </p:nvSpPr>
        <p:spPr>
          <a:xfrm flipH="1" flipV="1">
            <a:off x="1" y="1390260"/>
            <a:ext cx="12191999" cy="1"/>
          </a:xfrm>
          <a:prstGeom prst="line">
            <a:avLst/>
          </a:prstGeom>
          <a:ln w="6350">
            <a:solidFill>
              <a:schemeClr val="accent1"/>
            </a:solidFill>
            <a:miter/>
          </a:ln>
        </p:spPr>
        <p:txBody>
          <a:bodyPr lIns="45719" rIns="45719"/>
          <a:lstStyle/>
          <a:p>
            <a:endParaRPr/>
          </a:p>
        </p:txBody>
      </p:sp>
      <p:sp>
        <p:nvSpPr>
          <p:cNvPr id="221" name="直接连接符 6"/>
          <p:cNvSpPr/>
          <p:nvPr/>
        </p:nvSpPr>
        <p:spPr>
          <a:xfrm flipV="1">
            <a:off x="8002554" y="-1"/>
            <a:ext cx="1" cy="1586205"/>
          </a:xfrm>
          <a:prstGeom prst="line">
            <a:avLst/>
          </a:prstGeom>
          <a:ln w="6350">
            <a:solidFill>
              <a:schemeClr val="accent1"/>
            </a:solidFill>
            <a:miter/>
          </a:ln>
        </p:spPr>
        <p:txBody>
          <a:bodyPr lIns="45719" rIns="45719"/>
          <a:lstStyle/>
          <a:p>
            <a:endParaRPr/>
          </a:p>
        </p:txBody>
      </p:sp>
      <p:sp>
        <p:nvSpPr>
          <p:cNvPr id="222" name="直接连接符 10"/>
          <p:cNvSpPr/>
          <p:nvPr/>
        </p:nvSpPr>
        <p:spPr>
          <a:xfrm flipV="1">
            <a:off x="11719248" y="-1"/>
            <a:ext cx="1" cy="1586205"/>
          </a:xfrm>
          <a:prstGeom prst="line">
            <a:avLst/>
          </a:prstGeom>
          <a:ln w="6350">
            <a:solidFill>
              <a:schemeClr val="accent1"/>
            </a:solidFill>
            <a:miter/>
          </a:ln>
        </p:spPr>
        <p:txBody>
          <a:bodyPr lIns="45719" rIns="45719"/>
          <a:lstStyle/>
          <a:p>
            <a:endParaRPr/>
          </a:p>
        </p:txBody>
      </p:sp>
      <p:pic>
        <p:nvPicPr>
          <p:cNvPr id="225" name="图片 3" descr="图片 3"/>
          <p:cNvPicPr>
            <a:picLocks noChangeAspect="1"/>
          </p:cNvPicPr>
          <p:nvPr/>
        </p:nvPicPr>
        <p:blipFill>
          <a:blip r:embed="rId2"/>
          <a:stretch>
            <a:fillRect/>
          </a:stretch>
        </p:blipFill>
        <p:spPr>
          <a:xfrm>
            <a:off x="10622957" y="5478907"/>
            <a:ext cx="1498726" cy="1379093"/>
          </a:xfrm>
          <a:prstGeom prst="rect">
            <a:avLst/>
          </a:prstGeom>
          <a:ln w="12700">
            <a:miter lim="400000"/>
          </a:ln>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957" y="162976"/>
            <a:ext cx="10404000" cy="6254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矩形 3"/>
          <p:cNvSpPr/>
          <p:nvPr/>
        </p:nvSpPr>
        <p:spPr>
          <a:xfrm>
            <a:off x="0" y="382767"/>
            <a:ext cx="12192000" cy="1416412"/>
          </a:xfrm>
          <a:prstGeom prst="rect">
            <a:avLst/>
          </a:prstGeom>
          <a:gradFill>
            <a:gsLst>
              <a:gs pos="0">
                <a:srgbClr val="7AB2DB">
                  <a:alpha val="80000"/>
                </a:srgbClr>
              </a:gs>
              <a:gs pos="48000">
                <a:srgbClr val="255D86">
                  <a:alpha val="92000"/>
                </a:srgbClr>
              </a:gs>
              <a:gs pos="100000">
                <a:srgbClr val="183E5A">
                  <a:alpha val="86000"/>
                </a:srgbClr>
              </a:gs>
            </a:gsLst>
          </a:gradFill>
          <a:ln w="12700">
            <a:miter lim="400000"/>
          </a:ln>
        </p:spPr>
        <p:txBody>
          <a:bodyPr lIns="45719" rIns="45719" anchor="ctr"/>
          <a:lstStyle/>
          <a:p>
            <a:pPr algn="ctr">
              <a:defRPr>
                <a:solidFill>
                  <a:srgbClr val="FFFFFF"/>
                </a:solidFill>
              </a:defRPr>
            </a:pPr>
            <a:endParaRPr/>
          </a:p>
        </p:txBody>
      </p:sp>
      <p:pic>
        <p:nvPicPr>
          <p:cNvPr id="254" name="图片 1" descr="图片 1"/>
          <p:cNvPicPr>
            <a:picLocks noChangeAspect="1"/>
          </p:cNvPicPr>
          <p:nvPr/>
        </p:nvPicPr>
        <p:blipFill>
          <a:blip r:embed="rId2"/>
          <a:stretch>
            <a:fillRect/>
          </a:stretch>
        </p:blipFill>
        <p:spPr>
          <a:xfrm>
            <a:off x="10622957" y="5478907"/>
            <a:ext cx="1498726" cy="1379093"/>
          </a:xfrm>
          <a:prstGeom prst="rect">
            <a:avLst/>
          </a:prstGeom>
          <a:ln w="12700">
            <a:miter lim="400000"/>
          </a:ln>
        </p:spPr>
      </p:pic>
      <p:sp>
        <p:nvSpPr>
          <p:cNvPr id="6" name="Rectangle 1"/>
          <p:cNvSpPr txBox="1"/>
          <p:nvPr/>
        </p:nvSpPr>
        <p:spPr>
          <a:xfrm>
            <a:off x="4548965" y="689204"/>
            <a:ext cx="3227962"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400">
                <a:solidFill>
                  <a:srgbClr val="FFFFFF"/>
                </a:solidFill>
                <a:latin typeface="Bahnschrift SemiBold"/>
                <a:ea typeface="Bahnschrift SemiBold"/>
                <a:cs typeface="Bahnschrift SemiBold"/>
                <a:sym typeface="Bahnschrift SemiBold"/>
              </a:defRPr>
            </a:lvl1pPr>
          </a:lstStyle>
          <a:p>
            <a:r>
              <a:rPr lang="fr-FR" sz="2800" dirty="0" smtClean="0">
                <a:latin typeface="Algerian" panose="04020705040A02060702" pitchFamily="82" charset="0"/>
              </a:rPr>
              <a:t>conclusion</a:t>
            </a:r>
            <a:endParaRPr sz="2800" dirty="0">
              <a:latin typeface="Algerian" panose="04020705040A02060702" pitchFamily="82" charset="0"/>
            </a:endParaRPr>
          </a:p>
        </p:txBody>
      </p:sp>
      <p:sp>
        <p:nvSpPr>
          <p:cNvPr id="7" name="ZoneTexte 6"/>
          <p:cNvSpPr txBox="1"/>
          <p:nvPr/>
        </p:nvSpPr>
        <p:spPr>
          <a:xfrm>
            <a:off x="1191960" y="2789916"/>
            <a:ext cx="9941972" cy="1338828"/>
          </a:xfrm>
          <a:prstGeom prst="rect">
            <a:avLst/>
          </a:prstGeom>
          <a:noFill/>
        </p:spPr>
        <p:txBody>
          <a:bodyPr wrap="square" rtlCol="0">
            <a:spAutoFit/>
          </a:bodyPr>
          <a:lstStyle/>
          <a:p>
            <a:pPr algn="just">
              <a:lnSpc>
                <a:spcPct val="150000"/>
              </a:lnSpc>
            </a:pPr>
            <a:r>
              <a:rPr lang="fr-FR" dirty="0" smtClean="0">
                <a:solidFill>
                  <a:srgbClr val="002060"/>
                </a:solidFill>
              </a:rPr>
              <a:t>LinkedIn est à la fois un réseau social professionnel, un média digital, une plateforme de génération de leads gratuite. C’est alors une plateforme complète pleine d’opportunités qu’il ne nous reste plus qu’à saisir.</a:t>
            </a:r>
            <a:endParaRPr lang="fr-FR"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cove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0-#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平行四边形 4"/>
          <p:cNvSpPr/>
          <p:nvPr/>
        </p:nvSpPr>
        <p:spPr>
          <a:xfrm>
            <a:off x="-158077" y="186800"/>
            <a:ext cx="6586586" cy="10543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95" y="0"/>
                </a:lnTo>
                <a:lnTo>
                  <a:pt x="21600" y="0"/>
                </a:lnTo>
                <a:lnTo>
                  <a:pt x="20305" y="21600"/>
                </a:lnTo>
                <a:close/>
              </a:path>
            </a:pathLst>
          </a:custGeom>
          <a:solidFill>
            <a:schemeClr val="accent1"/>
          </a:solidFill>
          <a:ln w="12700">
            <a:miter lim="400000"/>
          </a:ln>
          <a:effectLst>
            <a:outerShdw blurRad="228600" dist="38100" dir="2700000" rotWithShape="0">
              <a:srgbClr val="A6A6A6">
                <a:alpha val="83000"/>
              </a:srgbClr>
            </a:outerShdw>
          </a:effectLst>
        </p:spPr>
        <p:txBody>
          <a:bodyPr lIns="45719" rIns="45719" anchor="ctr"/>
          <a:lstStyle/>
          <a:p>
            <a:pPr algn="ctr">
              <a:lnSpc>
                <a:spcPct val="150000"/>
              </a:lnSpc>
              <a:defRPr>
                <a:solidFill>
                  <a:srgbClr val="FFFFFF"/>
                </a:solidFill>
                <a:latin typeface="Arial"/>
                <a:ea typeface="Arial"/>
                <a:cs typeface="Arial"/>
                <a:sym typeface="Arial"/>
              </a:defRPr>
            </a:pPr>
            <a:endParaRPr/>
          </a:p>
        </p:txBody>
      </p:sp>
      <p:sp>
        <p:nvSpPr>
          <p:cNvPr id="114" name="Rectangle 1"/>
          <p:cNvSpPr txBox="1"/>
          <p:nvPr/>
        </p:nvSpPr>
        <p:spPr>
          <a:xfrm>
            <a:off x="1548295" y="378479"/>
            <a:ext cx="2912869"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400">
                <a:solidFill>
                  <a:srgbClr val="FFFFFF"/>
                </a:solidFill>
                <a:latin typeface="Bahnschrift SemiBold"/>
                <a:ea typeface="Bahnschrift SemiBold"/>
                <a:cs typeface="Bahnschrift SemiBold"/>
                <a:sym typeface="Bahnschrift SemiBold"/>
              </a:defRPr>
            </a:lvl1pPr>
          </a:lstStyle>
          <a:p>
            <a:r>
              <a:rPr lang="fr-FR" sz="2800" dirty="0" smtClean="0">
                <a:latin typeface="Algerian" panose="04020705040A02060702" pitchFamily="82" charset="0"/>
              </a:rPr>
              <a:t>INTRODUCTION</a:t>
            </a:r>
            <a:endParaRPr sz="2800" dirty="0">
              <a:latin typeface="Algerian" panose="04020705040A02060702" pitchFamily="82" charset="0"/>
            </a:endParaRPr>
          </a:p>
        </p:txBody>
      </p:sp>
      <p:pic>
        <p:nvPicPr>
          <p:cNvPr id="116" name="图片 3" descr="图片 3"/>
          <p:cNvPicPr>
            <a:picLocks noChangeAspect="1"/>
          </p:cNvPicPr>
          <p:nvPr/>
        </p:nvPicPr>
        <p:blipFill>
          <a:blip r:embed="rId2"/>
          <a:stretch>
            <a:fillRect/>
          </a:stretch>
        </p:blipFill>
        <p:spPr>
          <a:xfrm>
            <a:off x="154982" y="5553585"/>
            <a:ext cx="1498725" cy="1379094"/>
          </a:xfrm>
          <a:prstGeom prst="rect">
            <a:avLst/>
          </a:prstGeom>
          <a:ln w="12700">
            <a:miter lim="400000"/>
          </a:ln>
        </p:spPr>
      </p:pic>
      <p:sp>
        <p:nvSpPr>
          <p:cNvPr id="6" name="ZoneTexte 5"/>
          <p:cNvSpPr txBox="1"/>
          <p:nvPr/>
        </p:nvSpPr>
        <p:spPr>
          <a:xfrm>
            <a:off x="1523497" y="2312460"/>
            <a:ext cx="9650475" cy="2805320"/>
          </a:xfrm>
          <a:prstGeom prst="rect">
            <a:avLst/>
          </a:prstGeom>
          <a:noFill/>
        </p:spPr>
        <p:txBody>
          <a:bodyPr wrap="square" rtlCol="0">
            <a:spAutoFit/>
          </a:bodyPr>
          <a:lstStyle/>
          <a:p>
            <a:pPr algn="just">
              <a:lnSpc>
                <a:spcPct val="150000"/>
              </a:lnSpc>
            </a:pPr>
            <a:r>
              <a:rPr lang="fr-FR" sz="2000" dirty="0" smtClean="0">
                <a:solidFill>
                  <a:schemeClr val="accent2"/>
                </a:solidFill>
              </a:rPr>
              <a:t>         LinkedIn est un réseau social à vocation professionnelle destiné aux entrepreneurs, recruteurs, personnes en recherche d’emploi dans tous les domaines possibles. Son principe est qu’il permet de se faire connaitre et se positionner en tant qu’expert. Cette plateforme est également parfaite pour élargir son réseau dans le but de trouver de nouveaux collaborateurs, de nouveaux clients ou un nouvel emploi.</a:t>
            </a:r>
            <a:endParaRPr lang="fr-FR" sz="2000"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3"/>
                                        </p:tgtEl>
                                        <p:attrNameLst>
                                          <p:attrName>style.visibility</p:attrName>
                                        </p:attrNameLst>
                                      </p:cBhvr>
                                      <p:to>
                                        <p:strVal val="visible"/>
                                      </p:to>
                                    </p:set>
                                    <p:anim calcmode="lin" valueType="num">
                                      <p:cBhvr>
                                        <p:cTn id="7" dur="500" fill="hold"/>
                                        <p:tgtEl>
                                          <p:spTgt spid="113"/>
                                        </p:tgtEl>
                                        <p:attrNameLst>
                                          <p:attrName>ppt_x</p:attrName>
                                        </p:attrNameLst>
                                      </p:cBhvr>
                                      <p:tavLst>
                                        <p:tav tm="0">
                                          <p:val>
                                            <p:strVal val="0-#ppt_w/2"/>
                                          </p:val>
                                        </p:tav>
                                        <p:tav tm="100000">
                                          <p:val>
                                            <p:strVal val="#ppt_x"/>
                                          </p:val>
                                        </p:tav>
                                      </p:tavLst>
                                    </p:anim>
                                    <p:anim calcmode="lin" valueType="num">
                                      <p:cBhvr>
                                        <p:cTn id="8" dur="5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114"/>
                                        </p:tgtEl>
                                        <p:attrNameLst>
                                          <p:attrName>style.visibility</p:attrName>
                                        </p:attrNameLst>
                                      </p:cBhvr>
                                      <p:to>
                                        <p:strVal val="visible"/>
                                      </p:to>
                                    </p:set>
                                    <p:anim calcmode="lin" valueType="num">
                                      <p:cBhvr>
                                        <p:cTn id="13" dur="500" fill="hold"/>
                                        <p:tgtEl>
                                          <p:spTgt spid="114"/>
                                        </p:tgtEl>
                                        <p:attrNameLst>
                                          <p:attrName>ppt_x</p:attrName>
                                        </p:attrNameLst>
                                      </p:cBhvr>
                                      <p:tavLst>
                                        <p:tav tm="0">
                                          <p:val>
                                            <p:strVal val="0-#ppt_w/2"/>
                                          </p:val>
                                        </p:tav>
                                        <p:tav tm="100000">
                                          <p:val>
                                            <p:strVal val="#ppt_x"/>
                                          </p:val>
                                        </p:tav>
                                      </p:tavLst>
                                    </p:anim>
                                    <p:anim calcmode="lin" valueType="num">
                                      <p:cBhvr>
                                        <p:cTn id="14"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1" animBg="1" advAuto="0"/>
      <p:bldP spid="114"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平行四边形 4"/>
          <p:cNvSpPr/>
          <p:nvPr/>
        </p:nvSpPr>
        <p:spPr>
          <a:xfrm>
            <a:off x="-490585" y="205273"/>
            <a:ext cx="6586586" cy="10543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95" y="0"/>
                </a:lnTo>
                <a:lnTo>
                  <a:pt x="21600" y="0"/>
                </a:lnTo>
                <a:lnTo>
                  <a:pt x="20305" y="21600"/>
                </a:lnTo>
                <a:close/>
              </a:path>
            </a:pathLst>
          </a:custGeom>
          <a:solidFill>
            <a:schemeClr val="accent1"/>
          </a:solidFill>
          <a:ln w="12700">
            <a:miter lim="400000"/>
          </a:ln>
          <a:effectLst>
            <a:outerShdw blurRad="228600" dist="38100" dir="2700000" rotWithShape="0">
              <a:srgbClr val="A6A6A6">
                <a:alpha val="83000"/>
              </a:srgbClr>
            </a:outerShdw>
          </a:effectLst>
        </p:spPr>
        <p:txBody>
          <a:bodyPr lIns="45719" rIns="45719" anchor="ctr"/>
          <a:lstStyle/>
          <a:p>
            <a:pPr algn="ctr">
              <a:lnSpc>
                <a:spcPct val="150000"/>
              </a:lnSpc>
              <a:defRPr>
                <a:solidFill>
                  <a:srgbClr val="FFFFFF"/>
                </a:solidFill>
                <a:latin typeface="Arial"/>
                <a:ea typeface="Arial"/>
                <a:cs typeface="Arial"/>
                <a:sym typeface="Arial"/>
              </a:defRPr>
            </a:pPr>
            <a:endParaRPr/>
          </a:p>
        </p:txBody>
      </p:sp>
      <p:pic>
        <p:nvPicPr>
          <p:cNvPr id="121" name="图片 3" descr="图片 3"/>
          <p:cNvPicPr>
            <a:picLocks noChangeAspect="1"/>
          </p:cNvPicPr>
          <p:nvPr/>
        </p:nvPicPr>
        <p:blipFill>
          <a:blip r:embed="rId2"/>
          <a:stretch>
            <a:fillRect/>
          </a:stretch>
        </p:blipFill>
        <p:spPr>
          <a:xfrm>
            <a:off x="154982" y="5553585"/>
            <a:ext cx="1498725" cy="1379094"/>
          </a:xfrm>
          <a:prstGeom prst="rect">
            <a:avLst/>
          </a:prstGeom>
          <a:ln w="12700">
            <a:miter lim="400000"/>
          </a:ln>
        </p:spPr>
      </p:pic>
      <p:sp>
        <p:nvSpPr>
          <p:cNvPr id="6" name="Rectangle 1"/>
          <p:cNvSpPr txBox="1"/>
          <p:nvPr/>
        </p:nvSpPr>
        <p:spPr>
          <a:xfrm>
            <a:off x="-141960" y="406188"/>
            <a:ext cx="6625887"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400">
                <a:solidFill>
                  <a:srgbClr val="FFFFFF"/>
                </a:solidFill>
                <a:latin typeface="Bahnschrift SemiBold"/>
                <a:ea typeface="Bahnschrift SemiBold"/>
                <a:cs typeface="Bahnschrift SemiBold"/>
                <a:sym typeface="Bahnschrift SemiBold"/>
              </a:defRPr>
            </a:lvl1pPr>
          </a:lstStyle>
          <a:p>
            <a:r>
              <a:rPr lang="fr-FR" sz="2800" dirty="0" smtClean="0">
                <a:latin typeface="Algerian" panose="04020705040A02060702" pitchFamily="82" charset="0"/>
              </a:rPr>
              <a:t>PRESENTATION DE LA PLATEFORME</a:t>
            </a:r>
            <a:endParaRPr sz="2800" dirty="0">
              <a:latin typeface="Algerian" panose="04020705040A02060702" pitchFamily="82" charset="0"/>
            </a:endParaRPr>
          </a:p>
        </p:txBody>
      </p:sp>
      <p:sp>
        <p:nvSpPr>
          <p:cNvPr id="7" name="ZoneTexte 6"/>
          <p:cNvSpPr txBox="1"/>
          <p:nvPr/>
        </p:nvSpPr>
        <p:spPr>
          <a:xfrm>
            <a:off x="1115061" y="2466213"/>
            <a:ext cx="10098531" cy="1338828"/>
          </a:xfrm>
          <a:prstGeom prst="rect">
            <a:avLst/>
          </a:prstGeom>
          <a:noFill/>
        </p:spPr>
        <p:txBody>
          <a:bodyPr wrap="square" rtlCol="0">
            <a:spAutoFit/>
          </a:bodyPr>
          <a:lstStyle/>
          <a:p>
            <a:pPr algn="just">
              <a:lnSpc>
                <a:spcPct val="150000"/>
              </a:lnSpc>
            </a:pPr>
            <a:r>
              <a:rPr lang="fr-FR" dirty="0" smtClean="0">
                <a:solidFill>
                  <a:schemeClr val="accent2"/>
                </a:solidFill>
              </a:rPr>
              <a:t>Comme dit précédemment, LinkedIn est un réseau social où l’on peut établir de précieuses connexions avec des personnes de votre domaine d’expertise et même trouver un emploi. Mais plus que cela, il permet aux professionnels de vendre un service ou un produit</a:t>
            </a:r>
            <a:endParaRPr lang="fr-FR"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8"/>
                                        </p:tgtEl>
                                        <p:attrNameLst>
                                          <p:attrName>style.visibility</p:attrName>
                                        </p:attrNameLst>
                                      </p:cBhvr>
                                      <p:to>
                                        <p:strVal val="visible"/>
                                      </p:to>
                                    </p:set>
                                    <p:anim calcmode="lin" valueType="num">
                                      <p:cBhvr>
                                        <p:cTn id="7" dur="500" fill="hold"/>
                                        <p:tgtEl>
                                          <p:spTgt spid="118"/>
                                        </p:tgtEl>
                                        <p:attrNameLst>
                                          <p:attrName>ppt_x</p:attrName>
                                        </p:attrNameLst>
                                      </p:cBhvr>
                                      <p:tavLst>
                                        <p:tav tm="0">
                                          <p:val>
                                            <p:strVal val="0-#ppt_w/2"/>
                                          </p:val>
                                        </p:tav>
                                        <p:tav tm="100000">
                                          <p:val>
                                            <p:strVal val="#ppt_x"/>
                                          </p:val>
                                        </p:tav>
                                      </p:tavLst>
                                    </p:anim>
                                    <p:anim calcmode="lin" valueType="num">
                                      <p:cBhvr>
                                        <p:cTn id="8" dur="500" fill="hold"/>
                                        <p:tgtEl>
                                          <p:spTgt spid="1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0-#ppt_w/2"/>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1" animBg="1" advAuto="0"/>
      <p:bldP spid="6"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直接连接符 7"/>
          <p:cNvSpPr/>
          <p:nvPr/>
        </p:nvSpPr>
        <p:spPr>
          <a:xfrm flipH="1">
            <a:off x="474562" y="3787716"/>
            <a:ext cx="1" cy="3157094"/>
          </a:xfrm>
          <a:prstGeom prst="line">
            <a:avLst/>
          </a:prstGeom>
          <a:ln w="6350">
            <a:solidFill>
              <a:schemeClr val="accent1"/>
            </a:solidFill>
            <a:miter/>
          </a:ln>
        </p:spPr>
        <p:txBody>
          <a:bodyPr lIns="45719" rIns="45719"/>
          <a:lstStyle/>
          <a:p>
            <a:endParaRPr/>
          </a:p>
        </p:txBody>
      </p:sp>
      <p:sp>
        <p:nvSpPr>
          <p:cNvPr id="128" name="直接连接符 8"/>
          <p:cNvSpPr/>
          <p:nvPr/>
        </p:nvSpPr>
        <p:spPr>
          <a:xfrm flipH="1" flipV="1">
            <a:off x="-1" y="6354500"/>
            <a:ext cx="2997844" cy="1"/>
          </a:xfrm>
          <a:prstGeom prst="line">
            <a:avLst/>
          </a:prstGeom>
          <a:ln w="6350">
            <a:solidFill>
              <a:schemeClr val="accent1"/>
            </a:solidFill>
            <a:miter/>
          </a:ln>
        </p:spPr>
        <p:txBody>
          <a:bodyPr lIns="45719" rIns="45719"/>
          <a:lstStyle/>
          <a:p>
            <a:endParaRPr/>
          </a:p>
        </p:txBody>
      </p:sp>
      <p:pic>
        <p:nvPicPr>
          <p:cNvPr id="129" name="图片 1" descr="图片 1"/>
          <p:cNvPicPr>
            <a:picLocks noChangeAspect="1"/>
          </p:cNvPicPr>
          <p:nvPr/>
        </p:nvPicPr>
        <p:blipFill>
          <a:blip r:embed="rId2"/>
          <a:stretch>
            <a:fillRect/>
          </a:stretch>
        </p:blipFill>
        <p:spPr>
          <a:xfrm>
            <a:off x="10557009" y="5478907"/>
            <a:ext cx="1498726" cy="1379093"/>
          </a:xfrm>
          <a:prstGeom prst="rect">
            <a:avLst/>
          </a:prstGeom>
          <a:ln w="12700">
            <a:miter lim="400000"/>
          </a:ln>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36" y="83145"/>
            <a:ext cx="9101951" cy="5472000"/>
          </a:xfrm>
          <a:prstGeom prst="rect">
            <a:avLst/>
          </a:prstGeom>
        </p:spPr>
      </p:pic>
      <p:sp>
        <p:nvSpPr>
          <p:cNvPr id="3" name="ZoneTexte 2"/>
          <p:cNvSpPr txBox="1"/>
          <p:nvPr/>
        </p:nvSpPr>
        <p:spPr>
          <a:xfrm>
            <a:off x="3934691" y="5754768"/>
            <a:ext cx="4027054"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smtClean="0">
                <a:ln>
                  <a:noFill/>
                </a:ln>
                <a:solidFill>
                  <a:schemeClr val="accent1"/>
                </a:solidFill>
                <a:effectLst/>
                <a:uFillTx/>
                <a:latin typeface="Arial Black" panose="020B0A04020102020204" pitchFamily="34" charset="0"/>
                <a:sym typeface="等线"/>
              </a:rPr>
              <a:t>Notre page d’accueil</a:t>
            </a:r>
            <a:endParaRPr kumimoji="0" lang="fr-FR" sz="2000" b="0" i="0" u="none" strike="noStrike" cap="none" spc="0" normalizeH="0" baseline="0" dirty="0">
              <a:ln>
                <a:noFill/>
              </a:ln>
              <a:solidFill>
                <a:schemeClr val="accent1"/>
              </a:solidFill>
              <a:effectLst/>
              <a:uFillTx/>
              <a:latin typeface="Arial Black" panose="020B0A04020102020204" pitchFamily="34" charset="0"/>
              <a:sym typeface="等线"/>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直接连接符 7"/>
          <p:cNvSpPr/>
          <p:nvPr/>
        </p:nvSpPr>
        <p:spPr>
          <a:xfrm flipH="1">
            <a:off x="474562" y="3787716"/>
            <a:ext cx="1" cy="3157094"/>
          </a:xfrm>
          <a:prstGeom prst="line">
            <a:avLst/>
          </a:prstGeom>
          <a:ln w="6350">
            <a:solidFill>
              <a:schemeClr val="accent1"/>
            </a:solidFill>
            <a:miter/>
          </a:ln>
        </p:spPr>
        <p:txBody>
          <a:bodyPr lIns="45719" rIns="45719"/>
          <a:lstStyle/>
          <a:p>
            <a:endParaRPr/>
          </a:p>
        </p:txBody>
      </p:sp>
      <p:sp>
        <p:nvSpPr>
          <p:cNvPr id="136" name="直接连接符 8"/>
          <p:cNvSpPr/>
          <p:nvPr/>
        </p:nvSpPr>
        <p:spPr>
          <a:xfrm flipH="1" flipV="1">
            <a:off x="-1" y="6354500"/>
            <a:ext cx="2997844" cy="1"/>
          </a:xfrm>
          <a:prstGeom prst="line">
            <a:avLst/>
          </a:prstGeom>
          <a:ln w="6350">
            <a:solidFill>
              <a:schemeClr val="accent1"/>
            </a:solidFill>
            <a:miter/>
          </a:ln>
        </p:spPr>
        <p:txBody>
          <a:bodyPr lIns="45719" rIns="45719"/>
          <a:lstStyle/>
          <a:p>
            <a:endParaRPr/>
          </a:p>
        </p:txBody>
      </p:sp>
      <p:pic>
        <p:nvPicPr>
          <p:cNvPr id="137" name="图片 1" descr="图片 1"/>
          <p:cNvPicPr>
            <a:picLocks noChangeAspect="1"/>
          </p:cNvPicPr>
          <p:nvPr/>
        </p:nvPicPr>
        <p:blipFill>
          <a:blip r:embed="rId2"/>
          <a:stretch>
            <a:fillRect/>
          </a:stretch>
        </p:blipFill>
        <p:spPr>
          <a:xfrm>
            <a:off x="10557009" y="5478907"/>
            <a:ext cx="1498726" cy="1379093"/>
          </a:xfrm>
          <a:prstGeom prst="rect">
            <a:avLst/>
          </a:prstGeom>
          <a:ln w="12700">
            <a:miter lim="400000"/>
          </a:ln>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27" y="40191"/>
            <a:ext cx="9521118" cy="5724000"/>
          </a:xfrm>
          <a:prstGeom prst="rect">
            <a:avLst/>
          </a:prstGeom>
        </p:spPr>
      </p:pic>
      <p:sp>
        <p:nvSpPr>
          <p:cNvPr id="6" name="ZoneTexte 5"/>
          <p:cNvSpPr txBox="1"/>
          <p:nvPr/>
        </p:nvSpPr>
        <p:spPr>
          <a:xfrm>
            <a:off x="3502259" y="5969633"/>
            <a:ext cx="4027054"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smtClean="0">
                <a:ln>
                  <a:noFill/>
                </a:ln>
                <a:solidFill>
                  <a:schemeClr val="accent1"/>
                </a:solidFill>
                <a:effectLst/>
                <a:uFillTx/>
                <a:latin typeface="Arial Black" panose="020B0A04020102020204" pitchFamily="34" charset="0"/>
                <a:sym typeface="等线"/>
              </a:rPr>
              <a:t>LA MESSAGERIE</a:t>
            </a:r>
            <a:endParaRPr kumimoji="0" lang="fr-FR" sz="2000" b="0" i="0" u="none" strike="noStrike" cap="none" spc="0" normalizeH="0" baseline="0" dirty="0">
              <a:ln>
                <a:noFill/>
              </a:ln>
              <a:solidFill>
                <a:schemeClr val="accent1"/>
              </a:solidFill>
              <a:effectLst/>
              <a:uFillTx/>
              <a:latin typeface="Arial Black" panose="020B0A04020102020204" pitchFamily="34" charset="0"/>
              <a:sym typeface="等线"/>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直接连接符 7"/>
          <p:cNvSpPr/>
          <p:nvPr/>
        </p:nvSpPr>
        <p:spPr>
          <a:xfrm flipH="1">
            <a:off x="474562" y="3787716"/>
            <a:ext cx="1" cy="3157094"/>
          </a:xfrm>
          <a:prstGeom prst="line">
            <a:avLst/>
          </a:prstGeom>
          <a:ln w="6350">
            <a:solidFill>
              <a:schemeClr val="accent1"/>
            </a:solidFill>
            <a:miter/>
          </a:ln>
        </p:spPr>
        <p:txBody>
          <a:bodyPr lIns="45719" rIns="45719"/>
          <a:lstStyle/>
          <a:p>
            <a:endParaRPr/>
          </a:p>
        </p:txBody>
      </p:sp>
      <p:sp>
        <p:nvSpPr>
          <p:cNvPr id="144" name="直接连接符 8"/>
          <p:cNvSpPr/>
          <p:nvPr/>
        </p:nvSpPr>
        <p:spPr>
          <a:xfrm flipH="1" flipV="1">
            <a:off x="-1" y="6354500"/>
            <a:ext cx="2997844" cy="1"/>
          </a:xfrm>
          <a:prstGeom prst="line">
            <a:avLst/>
          </a:prstGeom>
          <a:ln w="6350">
            <a:solidFill>
              <a:schemeClr val="accent1"/>
            </a:solidFill>
            <a:miter/>
          </a:ln>
        </p:spPr>
        <p:txBody>
          <a:bodyPr lIns="45719" rIns="45719"/>
          <a:lstStyle/>
          <a:p>
            <a:endParaRPr/>
          </a:p>
        </p:txBody>
      </p:sp>
      <p:pic>
        <p:nvPicPr>
          <p:cNvPr id="145" name="图片 1" descr="图片 1"/>
          <p:cNvPicPr>
            <a:picLocks noChangeAspect="1"/>
          </p:cNvPicPr>
          <p:nvPr/>
        </p:nvPicPr>
        <p:blipFill>
          <a:blip r:embed="rId2"/>
          <a:stretch>
            <a:fillRect/>
          </a:stretch>
        </p:blipFill>
        <p:spPr>
          <a:xfrm>
            <a:off x="10557009" y="5478907"/>
            <a:ext cx="1498726" cy="1379093"/>
          </a:xfrm>
          <a:prstGeom prst="rect">
            <a:avLst/>
          </a:prstGeom>
          <a:ln w="12700">
            <a:miter lim="400000"/>
          </a:ln>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26" y="-72414"/>
            <a:ext cx="9461237" cy="5688000"/>
          </a:xfrm>
          <a:prstGeom prst="rect">
            <a:avLst/>
          </a:prstGeom>
        </p:spPr>
      </p:pic>
      <p:sp>
        <p:nvSpPr>
          <p:cNvPr id="6" name="ZoneTexte 5"/>
          <p:cNvSpPr txBox="1"/>
          <p:nvPr/>
        </p:nvSpPr>
        <p:spPr>
          <a:xfrm>
            <a:off x="3916584" y="5872463"/>
            <a:ext cx="4027054"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smtClean="0">
                <a:ln>
                  <a:noFill/>
                </a:ln>
                <a:solidFill>
                  <a:schemeClr val="accent1"/>
                </a:solidFill>
                <a:effectLst/>
                <a:uFillTx/>
                <a:latin typeface="Arial Black" panose="020B0A04020102020204" pitchFamily="34" charset="0"/>
                <a:sym typeface="等线"/>
              </a:rPr>
              <a:t>L’ONGLET RESEAU</a:t>
            </a:r>
            <a:endParaRPr kumimoji="0" lang="fr-FR" sz="2000" b="0" i="0" u="none" strike="noStrike" cap="none" spc="0" normalizeH="0" baseline="0" dirty="0">
              <a:ln>
                <a:noFill/>
              </a:ln>
              <a:solidFill>
                <a:schemeClr val="accent1"/>
              </a:solidFill>
              <a:effectLst/>
              <a:uFillTx/>
              <a:latin typeface="Arial Black" panose="020B0A04020102020204" pitchFamily="34" charset="0"/>
              <a:sym typeface="等线"/>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直接连接符 7"/>
          <p:cNvSpPr/>
          <p:nvPr/>
        </p:nvSpPr>
        <p:spPr>
          <a:xfrm flipH="1">
            <a:off x="474562" y="3787716"/>
            <a:ext cx="1" cy="3157094"/>
          </a:xfrm>
          <a:prstGeom prst="line">
            <a:avLst/>
          </a:prstGeom>
          <a:ln w="6350">
            <a:solidFill>
              <a:schemeClr val="accent1"/>
            </a:solidFill>
            <a:miter/>
          </a:ln>
        </p:spPr>
        <p:txBody>
          <a:bodyPr lIns="45719" rIns="45719"/>
          <a:lstStyle/>
          <a:p>
            <a:endParaRPr/>
          </a:p>
        </p:txBody>
      </p:sp>
      <p:sp>
        <p:nvSpPr>
          <p:cNvPr id="152" name="直接连接符 8"/>
          <p:cNvSpPr/>
          <p:nvPr/>
        </p:nvSpPr>
        <p:spPr>
          <a:xfrm flipH="1" flipV="1">
            <a:off x="-1" y="6354500"/>
            <a:ext cx="2997844" cy="1"/>
          </a:xfrm>
          <a:prstGeom prst="line">
            <a:avLst/>
          </a:prstGeom>
          <a:ln w="6350">
            <a:solidFill>
              <a:schemeClr val="accent1"/>
            </a:solidFill>
            <a:miter/>
          </a:ln>
        </p:spPr>
        <p:txBody>
          <a:bodyPr lIns="45719" rIns="45719"/>
          <a:lstStyle/>
          <a:p>
            <a:endParaRPr/>
          </a:p>
        </p:txBody>
      </p:sp>
      <p:pic>
        <p:nvPicPr>
          <p:cNvPr id="153" name="图片 1" descr="图片 1"/>
          <p:cNvPicPr>
            <a:picLocks noChangeAspect="1"/>
          </p:cNvPicPr>
          <p:nvPr/>
        </p:nvPicPr>
        <p:blipFill>
          <a:blip r:embed="rId2"/>
          <a:stretch>
            <a:fillRect/>
          </a:stretch>
        </p:blipFill>
        <p:spPr>
          <a:xfrm>
            <a:off x="10557009" y="5478907"/>
            <a:ext cx="1498726" cy="1379093"/>
          </a:xfrm>
          <a:prstGeom prst="rect">
            <a:avLst/>
          </a:prstGeom>
          <a:ln w="12700">
            <a:miter lim="400000"/>
          </a:ln>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17" y="16"/>
            <a:ext cx="10296000" cy="61898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直接连接符 5"/>
          <p:cNvSpPr/>
          <p:nvPr/>
        </p:nvSpPr>
        <p:spPr>
          <a:xfrm flipH="1">
            <a:off x="474562" y="0"/>
            <a:ext cx="1" cy="5448301"/>
          </a:xfrm>
          <a:prstGeom prst="line">
            <a:avLst/>
          </a:prstGeom>
          <a:ln w="6350">
            <a:solidFill>
              <a:schemeClr val="accent1"/>
            </a:solidFill>
            <a:miter/>
          </a:ln>
        </p:spPr>
        <p:txBody>
          <a:bodyPr lIns="45719" rIns="45719"/>
          <a:lstStyle/>
          <a:p>
            <a:endParaRPr/>
          </a:p>
        </p:txBody>
      </p:sp>
      <p:sp>
        <p:nvSpPr>
          <p:cNvPr id="158" name="直接连接符 6"/>
          <p:cNvSpPr/>
          <p:nvPr/>
        </p:nvSpPr>
        <p:spPr>
          <a:xfrm flipH="1" flipV="1">
            <a:off x="-1" y="914399"/>
            <a:ext cx="3842796" cy="2"/>
          </a:xfrm>
          <a:prstGeom prst="line">
            <a:avLst/>
          </a:prstGeom>
          <a:ln w="6350">
            <a:solidFill>
              <a:schemeClr val="accent1"/>
            </a:solidFill>
            <a:miter/>
          </a:ln>
        </p:spPr>
        <p:txBody>
          <a:bodyPr lIns="45719" rIns="45719"/>
          <a:lstStyle/>
          <a:p>
            <a:endParaRPr/>
          </a:p>
        </p:txBody>
      </p:sp>
      <p:sp>
        <p:nvSpPr>
          <p:cNvPr id="159" name="直接连接符 10"/>
          <p:cNvSpPr/>
          <p:nvPr/>
        </p:nvSpPr>
        <p:spPr>
          <a:xfrm flipH="1" flipV="1">
            <a:off x="8218026" y="914399"/>
            <a:ext cx="3973975" cy="2"/>
          </a:xfrm>
          <a:prstGeom prst="line">
            <a:avLst/>
          </a:prstGeom>
          <a:ln w="6350">
            <a:solidFill>
              <a:schemeClr val="accent1"/>
            </a:solidFill>
            <a:miter/>
          </a:ln>
        </p:spPr>
        <p:txBody>
          <a:bodyPr lIns="45719" rIns="45719"/>
          <a:lstStyle/>
          <a:p>
            <a:endParaRPr/>
          </a:p>
        </p:txBody>
      </p:sp>
      <p:sp>
        <p:nvSpPr>
          <p:cNvPr id="160" name="直接连接符 12"/>
          <p:cNvSpPr/>
          <p:nvPr/>
        </p:nvSpPr>
        <p:spPr>
          <a:xfrm flipV="1">
            <a:off x="11717438" y="81024"/>
            <a:ext cx="1" cy="6776977"/>
          </a:xfrm>
          <a:prstGeom prst="line">
            <a:avLst/>
          </a:prstGeom>
          <a:ln w="6350">
            <a:solidFill>
              <a:schemeClr val="accent1"/>
            </a:solidFill>
            <a:miter/>
          </a:ln>
        </p:spPr>
        <p:txBody>
          <a:bodyPr lIns="45719" rIns="45719"/>
          <a:lstStyle/>
          <a:p>
            <a:endParaRPr/>
          </a:p>
        </p:txBody>
      </p:sp>
      <p:sp>
        <p:nvSpPr>
          <p:cNvPr id="161" name="直接连接符 16"/>
          <p:cNvSpPr/>
          <p:nvPr/>
        </p:nvSpPr>
        <p:spPr>
          <a:xfrm flipH="1" flipV="1">
            <a:off x="1790699" y="6400799"/>
            <a:ext cx="10401302" cy="2"/>
          </a:xfrm>
          <a:prstGeom prst="line">
            <a:avLst/>
          </a:prstGeom>
          <a:ln w="6350">
            <a:solidFill>
              <a:schemeClr val="accent1"/>
            </a:solidFill>
            <a:miter/>
          </a:ln>
        </p:spPr>
        <p:txBody>
          <a:bodyPr lIns="45719" rIns="45719"/>
          <a:lstStyle/>
          <a:p>
            <a:endParaRPr/>
          </a:p>
        </p:txBody>
      </p:sp>
      <p:pic>
        <p:nvPicPr>
          <p:cNvPr id="163" name="图片 1" descr="图片 1"/>
          <p:cNvPicPr>
            <a:picLocks noChangeAspect="1"/>
          </p:cNvPicPr>
          <p:nvPr/>
        </p:nvPicPr>
        <p:blipFill>
          <a:blip r:embed="rId2"/>
          <a:stretch>
            <a:fillRect/>
          </a:stretch>
        </p:blipFill>
        <p:spPr>
          <a:xfrm>
            <a:off x="143384" y="5478907"/>
            <a:ext cx="1498726" cy="1379093"/>
          </a:xfrm>
          <a:prstGeom prst="rect">
            <a:avLst/>
          </a:prstGeom>
          <a:ln w="12700">
            <a:miter lim="400000"/>
          </a:ln>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8876" y="307839"/>
            <a:ext cx="9864000" cy="5930137"/>
          </a:xfrm>
          <a:prstGeom prst="rect">
            <a:avLst/>
          </a:prstGeom>
        </p:spPr>
      </p:pic>
    </p:spTree>
  </p:cSld>
  <p:clrMapOvr>
    <a:masterClrMapping/>
  </p:clrMapOvr>
  <p:transition spd="med"/>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直接连接符 5"/>
          <p:cNvSpPr/>
          <p:nvPr/>
        </p:nvSpPr>
        <p:spPr>
          <a:xfrm flipH="1">
            <a:off x="474562" y="0"/>
            <a:ext cx="1" cy="5448301"/>
          </a:xfrm>
          <a:prstGeom prst="line">
            <a:avLst/>
          </a:prstGeom>
          <a:ln w="6350">
            <a:solidFill>
              <a:schemeClr val="accent1"/>
            </a:solidFill>
            <a:miter/>
          </a:ln>
        </p:spPr>
        <p:txBody>
          <a:bodyPr lIns="45719" rIns="45719"/>
          <a:lstStyle/>
          <a:p>
            <a:endParaRPr/>
          </a:p>
        </p:txBody>
      </p:sp>
      <p:sp>
        <p:nvSpPr>
          <p:cNvPr id="168" name="直接连接符 6"/>
          <p:cNvSpPr/>
          <p:nvPr/>
        </p:nvSpPr>
        <p:spPr>
          <a:xfrm flipH="1" flipV="1">
            <a:off x="-1" y="914399"/>
            <a:ext cx="3842796" cy="2"/>
          </a:xfrm>
          <a:prstGeom prst="line">
            <a:avLst/>
          </a:prstGeom>
          <a:ln w="6350">
            <a:solidFill>
              <a:schemeClr val="accent1"/>
            </a:solidFill>
            <a:miter/>
          </a:ln>
        </p:spPr>
        <p:txBody>
          <a:bodyPr lIns="45719" rIns="45719"/>
          <a:lstStyle/>
          <a:p>
            <a:endParaRPr/>
          </a:p>
        </p:txBody>
      </p:sp>
      <p:sp>
        <p:nvSpPr>
          <p:cNvPr id="169" name="直接连接符 10"/>
          <p:cNvSpPr/>
          <p:nvPr/>
        </p:nvSpPr>
        <p:spPr>
          <a:xfrm flipH="1" flipV="1">
            <a:off x="8218026" y="914399"/>
            <a:ext cx="3973975" cy="2"/>
          </a:xfrm>
          <a:prstGeom prst="line">
            <a:avLst/>
          </a:prstGeom>
          <a:ln w="6350">
            <a:solidFill>
              <a:schemeClr val="accent1"/>
            </a:solidFill>
            <a:miter/>
          </a:ln>
        </p:spPr>
        <p:txBody>
          <a:bodyPr lIns="45719" rIns="45719"/>
          <a:lstStyle/>
          <a:p>
            <a:endParaRPr/>
          </a:p>
        </p:txBody>
      </p:sp>
      <p:sp>
        <p:nvSpPr>
          <p:cNvPr id="170" name="直接连接符 12"/>
          <p:cNvSpPr/>
          <p:nvPr/>
        </p:nvSpPr>
        <p:spPr>
          <a:xfrm flipV="1">
            <a:off x="11717438" y="81024"/>
            <a:ext cx="1" cy="6776977"/>
          </a:xfrm>
          <a:prstGeom prst="line">
            <a:avLst/>
          </a:prstGeom>
          <a:ln w="6350">
            <a:solidFill>
              <a:schemeClr val="accent1"/>
            </a:solidFill>
            <a:miter/>
          </a:ln>
        </p:spPr>
        <p:txBody>
          <a:bodyPr lIns="45719" rIns="45719"/>
          <a:lstStyle/>
          <a:p>
            <a:endParaRPr/>
          </a:p>
        </p:txBody>
      </p:sp>
      <p:sp>
        <p:nvSpPr>
          <p:cNvPr id="171" name="直接连接符 16"/>
          <p:cNvSpPr/>
          <p:nvPr/>
        </p:nvSpPr>
        <p:spPr>
          <a:xfrm flipH="1" flipV="1">
            <a:off x="1790699" y="6400799"/>
            <a:ext cx="10401302" cy="2"/>
          </a:xfrm>
          <a:prstGeom prst="line">
            <a:avLst/>
          </a:prstGeom>
          <a:ln w="6350">
            <a:solidFill>
              <a:schemeClr val="accent1"/>
            </a:solidFill>
            <a:miter/>
          </a:ln>
        </p:spPr>
        <p:txBody>
          <a:bodyPr lIns="45719" rIns="45719"/>
          <a:lstStyle/>
          <a:p>
            <a:endParaRPr/>
          </a:p>
        </p:txBody>
      </p:sp>
      <p:pic>
        <p:nvPicPr>
          <p:cNvPr id="173" name="图片 1" descr="图片 1"/>
          <p:cNvPicPr>
            <a:picLocks noChangeAspect="1"/>
          </p:cNvPicPr>
          <p:nvPr/>
        </p:nvPicPr>
        <p:blipFill>
          <a:blip r:embed="rId2"/>
          <a:stretch>
            <a:fillRect/>
          </a:stretch>
        </p:blipFill>
        <p:spPr>
          <a:xfrm>
            <a:off x="143384" y="5478907"/>
            <a:ext cx="1498726" cy="1379093"/>
          </a:xfrm>
          <a:prstGeom prst="rect">
            <a:avLst/>
          </a:prstGeom>
          <a:ln w="12700">
            <a:miter lim="400000"/>
          </a:ln>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849" y="134192"/>
            <a:ext cx="10188000" cy="6124924"/>
          </a:xfrm>
          <a:prstGeom prst="rect">
            <a:avLst/>
          </a:prstGeom>
        </p:spPr>
      </p:pic>
    </p:spTree>
  </p:cSld>
  <p:clrMapOvr>
    <a:masterClrMapping/>
  </p:clrMapOvr>
  <p:transition spd="med"/>
  <p:timing>
    <p:tnLst>
      <p:par>
        <p:cTn id="1" dur="indefinite" restart="never" fill="hold" nodeType="tmRoot"/>
      </p:par>
    </p:tnLst>
  </p:timing>
</p:sld>
</file>

<file path=ppt/theme/theme1.xml><?xml version="1.0" encoding="utf-8"?>
<a:theme xmlns:a="http://schemas.openxmlformats.org/drawingml/2006/main" name="Office 主题​​">
  <a:themeElements>
    <a:clrScheme name="Office 主题​​">
      <a:dk1>
        <a:srgbClr val="B39782"/>
      </a:dk1>
      <a:lt1>
        <a:srgbClr val="317CB3"/>
      </a:lt1>
      <a:dk2>
        <a:srgbClr val="A7A7A7"/>
      </a:dk2>
      <a:lt2>
        <a:srgbClr val="535353"/>
      </a:lt2>
      <a:accent1>
        <a:srgbClr val="317CB3"/>
      </a:accent1>
      <a:accent2>
        <a:srgbClr val="1B4564"/>
      </a:accent2>
      <a:accent3>
        <a:srgbClr val="15354D"/>
      </a:accent3>
      <a:accent4>
        <a:srgbClr val="0F2536"/>
      </a:accent4>
      <a:accent5>
        <a:srgbClr val="08151E"/>
      </a:accent5>
      <a:accent6>
        <a:srgbClr val="020507"/>
      </a:accent6>
      <a:hlink>
        <a:srgbClr val="0000FF"/>
      </a:hlink>
      <a:folHlink>
        <a:srgbClr val="FF00FF"/>
      </a:folHlink>
    </a:clrScheme>
    <a:fontScheme name="Office 主题​​">
      <a:majorFont>
        <a:latin typeface="等线"/>
        <a:ea typeface="等线"/>
        <a:cs typeface="等线"/>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等线"/>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等线"/>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主题​​">
  <a:themeElements>
    <a:clrScheme name="Office 主题​​">
      <a:dk1>
        <a:srgbClr val="B39782"/>
      </a:dk1>
      <a:lt1>
        <a:srgbClr val="317CB3"/>
      </a:lt1>
      <a:dk2>
        <a:srgbClr val="A7A7A7"/>
      </a:dk2>
      <a:lt2>
        <a:srgbClr val="535353"/>
      </a:lt2>
      <a:accent1>
        <a:srgbClr val="317CB3"/>
      </a:accent1>
      <a:accent2>
        <a:srgbClr val="1B4564"/>
      </a:accent2>
      <a:accent3>
        <a:srgbClr val="15354D"/>
      </a:accent3>
      <a:accent4>
        <a:srgbClr val="0F2536"/>
      </a:accent4>
      <a:accent5>
        <a:srgbClr val="08151E"/>
      </a:accent5>
      <a:accent6>
        <a:srgbClr val="020507"/>
      </a:accent6>
      <a:hlink>
        <a:srgbClr val="0000FF"/>
      </a:hlink>
      <a:folHlink>
        <a:srgbClr val="FF00FF"/>
      </a:folHlink>
    </a:clrScheme>
    <a:fontScheme name="Office 主题​​">
      <a:majorFont>
        <a:latin typeface="等线"/>
        <a:ea typeface="等线"/>
        <a:cs typeface="等线"/>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等线"/>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等线"/>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261</TotalTime>
  <Words>220</Words>
  <Application>Microsoft Office PowerPoint</Application>
  <PresentationFormat>Grand écran</PresentationFormat>
  <Paragraphs>15</Paragraphs>
  <Slides>17</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Algerian</vt:lpstr>
      <vt:lpstr>Arial</vt:lpstr>
      <vt:lpstr>Arial Black</vt:lpstr>
      <vt:lpstr>Bahnschrift SemiBold</vt:lpstr>
      <vt:lpstr>Berlin Sans FB Demi</vt:lpstr>
      <vt:lpstr>等线</vt:lpstr>
      <vt:lpstr>等线 Light</vt:lpstr>
      <vt:lpstr>Wingdings</vt:lpstr>
      <vt:lpstr>Office 主题​​</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Win10 Pro x64</dc:creator>
  <cp:lastModifiedBy>Win10 Pro x64</cp:lastModifiedBy>
  <cp:revision>27</cp:revision>
  <dcterms:modified xsi:type="dcterms:W3CDTF">2025-02-26T14:02:14Z</dcterms:modified>
</cp:coreProperties>
</file>