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84" r:id="rId3"/>
    <p:sldId id="308" r:id="rId4"/>
    <p:sldId id="291" r:id="rId5"/>
    <p:sldId id="292" r:id="rId6"/>
    <p:sldId id="288" r:id="rId7"/>
    <p:sldId id="294" r:id="rId8"/>
    <p:sldId id="293" r:id="rId9"/>
    <p:sldId id="296" r:id="rId10"/>
    <p:sldId id="298" r:id="rId11"/>
    <p:sldId id="299"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M"/>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89238D-6BE1-4007-9363-D9DD37EA0D9D}" type="datetimeFigureOut">
              <a:rPr lang="fr-CM" smtClean="0"/>
              <a:t>03/02/2025</a:t>
            </a:fld>
            <a:endParaRPr lang="fr-CM"/>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M"/>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M"/>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D2FE4E-95A1-4D7C-8946-6501766DE581}" type="slidenum">
              <a:rPr lang="fr-CM" smtClean="0"/>
              <a:t>‹N°›</a:t>
            </a:fld>
            <a:endParaRPr lang="fr-CM"/>
          </a:p>
        </p:txBody>
      </p:sp>
    </p:spTree>
    <p:extLst>
      <p:ext uri="{BB962C8B-B14F-4D97-AF65-F5344CB8AC3E}">
        <p14:creationId xmlns:p14="http://schemas.microsoft.com/office/powerpoint/2010/main" val="2648651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6DE4B8-8640-4B6D-82EB-A1DE7736B88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M"/>
          </a:p>
        </p:txBody>
      </p:sp>
      <p:sp>
        <p:nvSpPr>
          <p:cNvPr id="3" name="Sous-titre 2">
            <a:extLst>
              <a:ext uri="{FF2B5EF4-FFF2-40B4-BE49-F238E27FC236}">
                <a16:creationId xmlns:a16="http://schemas.microsoft.com/office/drawing/2014/main" id="{D0E4ADF5-7629-4861-8D21-1505A40A77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M"/>
          </a:p>
        </p:txBody>
      </p:sp>
      <p:sp>
        <p:nvSpPr>
          <p:cNvPr id="4" name="Espace réservé de la date 3">
            <a:extLst>
              <a:ext uri="{FF2B5EF4-FFF2-40B4-BE49-F238E27FC236}">
                <a16:creationId xmlns:a16="http://schemas.microsoft.com/office/drawing/2014/main" id="{80564D7B-17A1-45C2-917B-7A773D5A6036}"/>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5" name="Espace réservé du pied de page 4">
            <a:extLst>
              <a:ext uri="{FF2B5EF4-FFF2-40B4-BE49-F238E27FC236}">
                <a16:creationId xmlns:a16="http://schemas.microsoft.com/office/drawing/2014/main" id="{57262B6C-282D-460C-9DD0-F9F07DD8C470}"/>
              </a:ext>
            </a:extLst>
          </p:cNvPr>
          <p:cNvSpPr>
            <a:spLocks noGrp="1"/>
          </p:cNvSpPr>
          <p:nvPr>
            <p:ph type="ftr" sz="quarter" idx="11"/>
          </p:nvPr>
        </p:nvSpPr>
        <p:spPr/>
        <p:txBody>
          <a:bodyPr/>
          <a:lstStyle/>
          <a:p>
            <a:endParaRPr lang="fr-CM"/>
          </a:p>
        </p:txBody>
      </p:sp>
      <p:sp>
        <p:nvSpPr>
          <p:cNvPr id="6" name="Espace réservé du numéro de diapositive 5">
            <a:extLst>
              <a:ext uri="{FF2B5EF4-FFF2-40B4-BE49-F238E27FC236}">
                <a16:creationId xmlns:a16="http://schemas.microsoft.com/office/drawing/2014/main" id="{91C41D2B-8BAF-430F-8B7A-01D8855A51BD}"/>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401553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D4E176-823A-469D-9407-C653091161FD}"/>
              </a:ext>
            </a:extLst>
          </p:cNvPr>
          <p:cNvSpPr>
            <a:spLocks noGrp="1"/>
          </p:cNvSpPr>
          <p:nvPr>
            <p:ph type="title"/>
          </p:nvPr>
        </p:nvSpPr>
        <p:spPr/>
        <p:txBody>
          <a:bodyPr/>
          <a:lstStyle/>
          <a:p>
            <a:r>
              <a:rPr lang="fr-FR"/>
              <a:t>Modifiez le style du titre</a:t>
            </a:r>
            <a:endParaRPr lang="fr-CM"/>
          </a:p>
        </p:txBody>
      </p:sp>
      <p:sp>
        <p:nvSpPr>
          <p:cNvPr id="3" name="Espace réservé du texte vertical 2">
            <a:extLst>
              <a:ext uri="{FF2B5EF4-FFF2-40B4-BE49-F238E27FC236}">
                <a16:creationId xmlns:a16="http://schemas.microsoft.com/office/drawing/2014/main" id="{ABDC4E8B-F883-4AF6-97D8-2B7FB0C4011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4" name="Espace réservé de la date 3">
            <a:extLst>
              <a:ext uri="{FF2B5EF4-FFF2-40B4-BE49-F238E27FC236}">
                <a16:creationId xmlns:a16="http://schemas.microsoft.com/office/drawing/2014/main" id="{17691BD8-A0C4-4C4A-BEB8-0719B990171F}"/>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5" name="Espace réservé du pied de page 4">
            <a:extLst>
              <a:ext uri="{FF2B5EF4-FFF2-40B4-BE49-F238E27FC236}">
                <a16:creationId xmlns:a16="http://schemas.microsoft.com/office/drawing/2014/main" id="{AE5135B7-8FF0-40FE-A17C-F4FA74DF6C06}"/>
              </a:ext>
            </a:extLst>
          </p:cNvPr>
          <p:cNvSpPr>
            <a:spLocks noGrp="1"/>
          </p:cNvSpPr>
          <p:nvPr>
            <p:ph type="ftr" sz="quarter" idx="11"/>
          </p:nvPr>
        </p:nvSpPr>
        <p:spPr/>
        <p:txBody>
          <a:bodyPr/>
          <a:lstStyle/>
          <a:p>
            <a:endParaRPr lang="fr-CM"/>
          </a:p>
        </p:txBody>
      </p:sp>
      <p:sp>
        <p:nvSpPr>
          <p:cNvPr id="6" name="Espace réservé du numéro de diapositive 5">
            <a:extLst>
              <a:ext uri="{FF2B5EF4-FFF2-40B4-BE49-F238E27FC236}">
                <a16:creationId xmlns:a16="http://schemas.microsoft.com/office/drawing/2014/main" id="{9D2F40A0-F707-4E38-AB98-80505405EF47}"/>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545517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5E6380C-C920-40DE-9DCE-2F48E1B40BEF}"/>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M"/>
          </a:p>
        </p:txBody>
      </p:sp>
      <p:sp>
        <p:nvSpPr>
          <p:cNvPr id="3" name="Espace réservé du texte vertical 2">
            <a:extLst>
              <a:ext uri="{FF2B5EF4-FFF2-40B4-BE49-F238E27FC236}">
                <a16:creationId xmlns:a16="http://schemas.microsoft.com/office/drawing/2014/main" id="{21E87AF1-D0E8-466B-875C-8FDAA484A4D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4" name="Espace réservé de la date 3">
            <a:extLst>
              <a:ext uri="{FF2B5EF4-FFF2-40B4-BE49-F238E27FC236}">
                <a16:creationId xmlns:a16="http://schemas.microsoft.com/office/drawing/2014/main" id="{49CBCFE9-394B-47B4-86A8-F384F9B73550}"/>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5" name="Espace réservé du pied de page 4">
            <a:extLst>
              <a:ext uri="{FF2B5EF4-FFF2-40B4-BE49-F238E27FC236}">
                <a16:creationId xmlns:a16="http://schemas.microsoft.com/office/drawing/2014/main" id="{B409AF22-11CB-4936-81F3-1F799DE12C8A}"/>
              </a:ext>
            </a:extLst>
          </p:cNvPr>
          <p:cNvSpPr>
            <a:spLocks noGrp="1"/>
          </p:cNvSpPr>
          <p:nvPr>
            <p:ph type="ftr" sz="quarter" idx="11"/>
          </p:nvPr>
        </p:nvSpPr>
        <p:spPr/>
        <p:txBody>
          <a:bodyPr/>
          <a:lstStyle/>
          <a:p>
            <a:endParaRPr lang="fr-CM"/>
          </a:p>
        </p:txBody>
      </p:sp>
      <p:sp>
        <p:nvSpPr>
          <p:cNvPr id="6" name="Espace réservé du numéro de diapositive 5">
            <a:extLst>
              <a:ext uri="{FF2B5EF4-FFF2-40B4-BE49-F238E27FC236}">
                <a16:creationId xmlns:a16="http://schemas.microsoft.com/office/drawing/2014/main" id="{431B090B-DB56-4C91-A3B5-C1F87A376C87}"/>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3816971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65"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88865106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34EE5D-CAF3-43B4-841D-0F2CD2569DC1}"/>
              </a:ext>
            </a:extLst>
          </p:cNvPr>
          <p:cNvSpPr>
            <a:spLocks noGrp="1"/>
          </p:cNvSpPr>
          <p:nvPr>
            <p:ph type="title"/>
          </p:nvPr>
        </p:nvSpPr>
        <p:spPr/>
        <p:txBody>
          <a:bodyPr/>
          <a:lstStyle/>
          <a:p>
            <a:r>
              <a:rPr lang="fr-FR"/>
              <a:t>Modifiez le style du titre</a:t>
            </a:r>
            <a:endParaRPr lang="fr-CM"/>
          </a:p>
        </p:txBody>
      </p:sp>
      <p:sp>
        <p:nvSpPr>
          <p:cNvPr id="3" name="Espace réservé du contenu 2">
            <a:extLst>
              <a:ext uri="{FF2B5EF4-FFF2-40B4-BE49-F238E27FC236}">
                <a16:creationId xmlns:a16="http://schemas.microsoft.com/office/drawing/2014/main" id="{AA5CBF71-4814-40CB-8B3A-A07C624B7FC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4" name="Espace réservé de la date 3">
            <a:extLst>
              <a:ext uri="{FF2B5EF4-FFF2-40B4-BE49-F238E27FC236}">
                <a16:creationId xmlns:a16="http://schemas.microsoft.com/office/drawing/2014/main" id="{81510F5A-FC38-411E-96F0-69E17760675C}"/>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5" name="Espace réservé du pied de page 4">
            <a:extLst>
              <a:ext uri="{FF2B5EF4-FFF2-40B4-BE49-F238E27FC236}">
                <a16:creationId xmlns:a16="http://schemas.microsoft.com/office/drawing/2014/main" id="{4E09F680-6981-44C1-8601-CDA51B79CF7E}"/>
              </a:ext>
            </a:extLst>
          </p:cNvPr>
          <p:cNvSpPr>
            <a:spLocks noGrp="1"/>
          </p:cNvSpPr>
          <p:nvPr>
            <p:ph type="ftr" sz="quarter" idx="11"/>
          </p:nvPr>
        </p:nvSpPr>
        <p:spPr/>
        <p:txBody>
          <a:bodyPr/>
          <a:lstStyle/>
          <a:p>
            <a:endParaRPr lang="fr-CM"/>
          </a:p>
        </p:txBody>
      </p:sp>
      <p:sp>
        <p:nvSpPr>
          <p:cNvPr id="6" name="Espace réservé du numéro de diapositive 5">
            <a:extLst>
              <a:ext uri="{FF2B5EF4-FFF2-40B4-BE49-F238E27FC236}">
                <a16:creationId xmlns:a16="http://schemas.microsoft.com/office/drawing/2014/main" id="{AB40D31A-40EE-407E-B664-CDEEAD64F2CF}"/>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045232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CE6AC7-DBD5-4AFD-913F-8C4AF101304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M"/>
          </a:p>
        </p:txBody>
      </p:sp>
      <p:sp>
        <p:nvSpPr>
          <p:cNvPr id="3" name="Espace réservé du texte 2">
            <a:extLst>
              <a:ext uri="{FF2B5EF4-FFF2-40B4-BE49-F238E27FC236}">
                <a16:creationId xmlns:a16="http://schemas.microsoft.com/office/drawing/2014/main" id="{4A4F1844-2BAD-4451-9449-BFE2939DBF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A7EBEE0-22CA-4C4A-90B2-029708648BE8}"/>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5" name="Espace réservé du pied de page 4">
            <a:extLst>
              <a:ext uri="{FF2B5EF4-FFF2-40B4-BE49-F238E27FC236}">
                <a16:creationId xmlns:a16="http://schemas.microsoft.com/office/drawing/2014/main" id="{ABF587C9-7020-4A33-AF6D-5BFFA4D1EFCD}"/>
              </a:ext>
            </a:extLst>
          </p:cNvPr>
          <p:cNvSpPr>
            <a:spLocks noGrp="1"/>
          </p:cNvSpPr>
          <p:nvPr>
            <p:ph type="ftr" sz="quarter" idx="11"/>
          </p:nvPr>
        </p:nvSpPr>
        <p:spPr/>
        <p:txBody>
          <a:bodyPr/>
          <a:lstStyle/>
          <a:p>
            <a:endParaRPr lang="fr-CM"/>
          </a:p>
        </p:txBody>
      </p:sp>
      <p:sp>
        <p:nvSpPr>
          <p:cNvPr id="6" name="Espace réservé du numéro de diapositive 5">
            <a:extLst>
              <a:ext uri="{FF2B5EF4-FFF2-40B4-BE49-F238E27FC236}">
                <a16:creationId xmlns:a16="http://schemas.microsoft.com/office/drawing/2014/main" id="{C7649664-BA39-49B7-897A-8BCB89A344F9}"/>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910171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DF5C7A-2020-4E63-A122-E12112B1F8F4}"/>
              </a:ext>
            </a:extLst>
          </p:cNvPr>
          <p:cNvSpPr>
            <a:spLocks noGrp="1"/>
          </p:cNvSpPr>
          <p:nvPr>
            <p:ph type="title"/>
          </p:nvPr>
        </p:nvSpPr>
        <p:spPr/>
        <p:txBody>
          <a:bodyPr/>
          <a:lstStyle/>
          <a:p>
            <a:r>
              <a:rPr lang="fr-FR"/>
              <a:t>Modifiez le style du titre</a:t>
            </a:r>
            <a:endParaRPr lang="fr-CM"/>
          </a:p>
        </p:txBody>
      </p:sp>
      <p:sp>
        <p:nvSpPr>
          <p:cNvPr id="3" name="Espace réservé du contenu 2">
            <a:extLst>
              <a:ext uri="{FF2B5EF4-FFF2-40B4-BE49-F238E27FC236}">
                <a16:creationId xmlns:a16="http://schemas.microsoft.com/office/drawing/2014/main" id="{031B65D6-A886-432F-88D7-3CB30595D75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4" name="Espace réservé du contenu 3">
            <a:extLst>
              <a:ext uri="{FF2B5EF4-FFF2-40B4-BE49-F238E27FC236}">
                <a16:creationId xmlns:a16="http://schemas.microsoft.com/office/drawing/2014/main" id="{85FA5746-69C7-421F-B4EB-05992E00073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5" name="Espace réservé de la date 4">
            <a:extLst>
              <a:ext uri="{FF2B5EF4-FFF2-40B4-BE49-F238E27FC236}">
                <a16:creationId xmlns:a16="http://schemas.microsoft.com/office/drawing/2014/main" id="{35F0369D-5618-47FE-8CDE-A82F7C9E159D}"/>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6" name="Espace réservé du pied de page 5">
            <a:extLst>
              <a:ext uri="{FF2B5EF4-FFF2-40B4-BE49-F238E27FC236}">
                <a16:creationId xmlns:a16="http://schemas.microsoft.com/office/drawing/2014/main" id="{C179390C-031B-49FD-8EC1-2B204DD319DC}"/>
              </a:ext>
            </a:extLst>
          </p:cNvPr>
          <p:cNvSpPr>
            <a:spLocks noGrp="1"/>
          </p:cNvSpPr>
          <p:nvPr>
            <p:ph type="ftr" sz="quarter" idx="11"/>
          </p:nvPr>
        </p:nvSpPr>
        <p:spPr/>
        <p:txBody>
          <a:bodyPr/>
          <a:lstStyle/>
          <a:p>
            <a:endParaRPr lang="fr-CM"/>
          </a:p>
        </p:txBody>
      </p:sp>
      <p:sp>
        <p:nvSpPr>
          <p:cNvPr id="7" name="Espace réservé du numéro de diapositive 6">
            <a:extLst>
              <a:ext uri="{FF2B5EF4-FFF2-40B4-BE49-F238E27FC236}">
                <a16:creationId xmlns:a16="http://schemas.microsoft.com/office/drawing/2014/main" id="{99F1AE26-AD8D-4AEF-B22A-93AB50004EF0}"/>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16465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524F3F-9251-43CA-851C-425C5BDAF528}"/>
              </a:ext>
            </a:extLst>
          </p:cNvPr>
          <p:cNvSpPr>
            <a:spLocks noGrp="1"/>
          </p:cNvSpPr>
          <p:nvPr>
            <p:ph type="title"/>
          </p:nvPr>
        </p:nvSpPr>
        <p:spPr>
          <a:xfrm>
            <a:off x="839788" y="365125"/>
            <a:ext cx="10515600" cy="1325563"/>
          </a:xfrm>
        </p:spPr>
        <p:txBody>
          <a:bodyPr/>
          <a:lstStyle/>
          <a:p>
            <a:r>
              <a:rPr lang="fr-FR"/>
              <a:t>Modifiez le style du titre</a:t>
            </a:r>
            <a:endParaRPr lang="fr-CM"/>
          </a:p>
        </p:txBody>
      </p:sp>
      <p:sp>
        <p:nvSpPr>
          <p:cNvPr id="3" name="Espace réservé du texte 2">
            <a:extLst>
              <a:ext uri="{FF2B5EF4-FFF2-40B4-BE49-F238E27FC236}">
                <a16:creationId xmlns:a16="http://schemas.microsoft.com/office/drawing/2014/main" id="{6159B86E-A6BD-4D1B-AB58-B13A72D4E1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0646954-1CBA-4B53-8373-92D0290D184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5" name="Espace réservé du texte 4">
            <a:extLst>
              <a:ext uri="{FF2B5EF4-FFF2-40B4-BE49-F238E27FC236}">
                <a16:creationId xmlns:a16="http://schemas.microsoft.com/office/drawing/2014/main" id="{28497F03-326D-40C3-82FA-E4089F16CC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B44326F-7EBB-4723-AAED-ECE4DE96AFB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7" name="Espace réservé de la date 6">
            <a:extLst>
              <a:ext uri="{FF2B5EF4-FFF2-40B4-BE49-F238E27FC236}">
                <a16:creationId xmlns:a16="http://schemas.microsoft.com/office/drawing/2014/main" id="{ED70C6C5-F8CC-42E3-97DD-9F91B820FCF1}"/>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8" name="Espace réservé du pied de page 7">
            <a:extLst>
              <a:ext uri="{FF2B5EF4-FFF2-40B4-BE49-F238E27FC236}">
                <a16:creationId xmlns:a16="http://schemas.microsoft.com/office/drawing/2014/main" id="{D79197DF-A815-4D22-86C5-F36628C20C5E}"/>
              </a:ext>
            </a:extLst>
          </p:cNvPr>
          <p:cNvSpPr>
            <a:spLocks noGrp="1"/>
          </p:cNvSpPr>
          <p:nvPr>
            <p:ph type="ftr" sz="quarter" idx="11"/>
          </p:nvPr>
        </p:nvSpPr>
        <p:spPr/>
        <p:txBody>
          <a:bodyPr/>
          <a:lstStyle/>
          <a:p>
            <a:endParaRPr lang="fr-CM"/>
          </a:p>
        </p:txBody>
      </p:sp>
      <p:sp>
        <p:nvSpPr>
          <p:cNvPr id="9" name="Espace réservé du numéro de diapositive 8">
            <a:extLst>
              <a:ext uri="{FF2B5EF4-FFF2-40B4-BE49-F238E27FC236}">
                <a16:creationId xmlns:a16="http://schemas.microsoft.com/office/drawing/2014/main" id="{9478FE95-1713-4FF9-B803-63BE75962AE6}"/>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163602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8D39DB-9241-411F-9AB1-D572102FE6D1}"/>
              </a:ext>
            </a:extLst>
          </p:cNvPr>
          <p:cNvSpPr>
            <a:spLocks noGrp="1"/>
          </p:cNvSpPr>
          <p:nvPr>
            <p:ph type="title"/>
          </p:nvPr>
        </p:nvSpPr>
        <p:spPr/>
        <p:txBody>
          <a:bodyPr/>
          <a:lstStyle/>
          <a:p>
            <a:r>
              <a:rPr lang="fr-FR"/>
              <a:t>Modifiez le style du titre</a:t>
            </a:r>
            <a:endParaRPr lang="fr-CM"/>
          </a:p>
        </p:txBody>
      </p:sp>
      <p:sp>
        <p:nvSpPr>
          <p:cNvPr id="3" name="Espace réservé de la date 2">
            <a:extLst>
              <a:ext uri="{FF2B5EF4-FFF2-40B4-BE49-F238E27FC236}">
                <a16:creationId xmlns:a16="http://schemas.microsoft.com/office/drawing/2014/main" id="{627E587C-5F3F-4D9F-ACB1-B24CC58BB89B}"/>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4" name="Espace réservé du pied de page 3">
            <a:extLst>
              <a:ext uri="{FF2B5EF4-FFF2-40B4-BE49-F238E27FC236}">
                <a16:creationId xmlns:a16="http://schemas.microsoft.com/office/drawing/2014/main" id="{003E285B-76BE-4798-B95B-4CF61CB3CA13}"/>
              </a:ext>
            </a:extLst>
          </p:cNvPr>
          <p:cNvSpPr>
            <a:spLocks noGrp="1"/>
          </p:cNvSpPr>
          <p:nvPr>
            <p:ph type="ftr" sz="quarter" idx="11"/>
          </p:nvPr>
        </p:nvSpPr>
        <p:spPr/>
        <p:txBody>
          <a:bodyPr/>
          <a:lstStyle/>
          <a:p>
            <a:endParaRPr lang="fr-CM"/>
          </a:p>
        </p:txBody>
      </p:sp>
      <p:sp>
        <p:nvSpPr>
          <p:cNvPr id="5" name="Espace réservé du numéro de diapositive 4">
            <a:extLst>
              <a:ext uri="{FF2B5EF4-FFF2-40B4-BE49-F238E27FC236}">
                <a16:creationId xmlns:a16="http://schemas.microsoft.com/office/drawing/2014/main" id="{41B02705-9609-4EA8-B6F3-B2578DCC61D2}"/>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390491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9484096-CAFE-443C-95EF-F470B2ABE07A}"/>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3" name="Espace réservé du pied de page 2">
            <a:extLst>
              <a:ext uri="{FF2B5EF4-FFF2-40B4-BE49-F238E27FC236}">
                <a16:creationId xmlns:a16="http://schemas.microsoft.com/office/drawing/2014/main" id="{D21AAE3B-4972-46C3-88FF-1EA620ACDB9A}"/>
              </a:ext>
            </a:extLst>
          </p:cNvPr>
          <p:cNvSpPr>
            <a:spLocks noGrp="1"/>
          </p:cNvSpPr>
          <p:nvPr>
            <p:ph type="ftr" sz="quarter" idx="11"/>
          </p:nvPr>
        </p:nvSpPr>
        <p:spPr/>
        <p:txBody>
          <a:bodyPr/>
          <a:lstStyle/>
          <a:p>
            <a:endParaRPr lang="fr-CM"/>
          </a:p>
        </p:txBody>
      </p:sp>
      <p:sp>
        <p:nvSpPr>
          <p:cNvPr id="4" name="Espace réservé du numéro de diapositive 3">
            <a:extLst>
              <a:ext uri="{FF2B5EF4-FFF2-40B4-BE49-F238E27FC236}">
                <a16:creationId xmlns:a16="http://schemas.microsoft.com/office/drawing/2014/main" id="{A93851CB-5369-4D66-9E47-A418F7EEE1EA}"/>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37145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35C0E3-9401-4696-BEF7-71D43CD9066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M"/>
          </a:p>
        </p:txBody>
      </p:sp>
      <p:sp>
        <p:nvSpPr>
          <p:cNvPr id="3" name="Espace réservé du contenu 2">
            <a:extLst>
              <a:ext uri="{FF2B5EF4-FFF2-40B4-BE49-F238E27FC236}">
                <a16:creationId xmlns:a16="http://schemas.microsoft.com/office/drawing/2014/main" id="{C9000ED8-BF72-4C90-BBF9-B2828D05EA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4" name="Espace réservé du texte 3">
            <a:extLst>
              <a:ext uri="{FF2B5EF4-FFF2-40B4-BE49-F238E27FC236}">
                <a16:creationId xmlns:a16="http://schemas.microsoft.com/office/drawing/2014/main" id="{722CB75D-18C9-4779-913D-AD618D920F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004AFC1-C1A6-4875-917A-C6E52197E12C}"/>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6" name="Espace réservé du pied de page 5">
            <a:extLst>
              <a:ext uri="{FF2B5EF4-FFF2-40B4-BE49-F238E27FC236}">
                <a16:creationId xmlns:a16="http://schemas.microsoft.com/office/drawing/2014/main" id="{590E9683-3513-4B3B-897C-F216CC736E37}"/>
              </a:ext>
            </a:extLst>
          </p:cNvPr>
          <p:cNvSpPr>
            <a:spLocks noGrp="1"/>
          </p:cNvSpPr>
          <p:nvPr>
            <p:ph type="ftr" sz="quarter" idx="11"/>
          </p:nvPr>
        </p:nvSpPr>
        <p:spPr/>
        <p:txBody>
          <a:bodyPr/>
          <a:lstStyle/>
          <a:p>
            <a:endParaRPr lang="fr-CM"/>
          </a:p>
        </p:txBody>
      </p:sp>
      <p:sp>
        <p:nvSpPr>
          <p:cNvPr id="7" name="Espace réservé du numéro de diapositive 6">
            <a:extLst>
              <a:ext uri="{FF2B5EF4-FFF2-40B4-BE49-F238E27FC236}">
                <a16:creationId xmlns:a16="http://schemas.microsoft.com/office/drawing/2014/main" id="{6C014D41-8357-42E9-AC12-ED81A2DB5154}"/>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265811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FE6B09-575C-40FE-8F41-CD428316456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M"/>
          </a:p>
        </p:txBody>
      </p:sp>
      <p:sp>
        <p:nvSpPr>
          <p:cNvPr id="3" name="Espace réservé pour une image  2">
            <a:extLst>
              <a:ext uri="{FF2B5EF4-FFF2-40B4-BE49-F238E27FC236}">
                <a16:creationId xmlns:a16="http://schemas.microsoft.com/office/drawing/2014/main" id="{D49A6575-5DF6-463A-A005-FC9926A186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M"/>
          </a:p>
        </p:txBody>
      </p:sp>
      <p:sp>
        <p:nvSpPr>
          <p:cNvPr id="4" name="Espace réservé du texte 3">
            <a:extLst>
              <a:ext uri="{FF2B5EF4-FFF2-40B4-BE49-F238E27FC236}">
                <a16:creationId xmlns:a16="http://schemas.microsoft.com/office/drawing/2014/main" id="{2931C852-0EC6-496C-ABA9-8D2AD0816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0538E6F-D0FD-4999-928B-E203538F4F65}"/>
              </a:ext>
            </a:extLst>
          </p:cNvPr>
          <p:cNvSpPr>
            <a:spLocks noGrp="1"/>
          </p:cNvSpPr>
          <p:nvPr>
            <p:ph type="dt" sz="half" idx="10"/>
          </p:nvPr>
        </p:nvSpPr>
        <p:spPr/>
        <p:txBody>
          <a:bodyPr/>
          <a:lstStyle/>
          <a:p>
            <a:fld id="{FE25722B-15C2-4B24-9AF9-96CF506B6551}" type="datetimeFigureOut">
              <a:rPr lang="fr-CM" smtClean="0"/>
              <a:t>03/02/2025</a:t>
            </a:fld>
            <a:endParaRPr lang="fr-CM"/>
          </a:p>
        </p:txBody>
      </p:sp>
      <p:sp>
        <p:nvSpPr>
          <p:cNvPr id="6" name="Espace réservé du pied de page 5">
            <a:extLst>
              <a:ext uri="{FF2B5EF4-FFF2-40B4-BE49-F238E27FC236}">
                <a16:creationId xmlns:a16="http://schemas.microsoft.com/office/drawing/2014/main" id="{59BD19F9-EA76-4813-B467-49F29A15945B}"/>
              </a:ext>
            </a:extLst>
          </p:cNvPr>
          <p:cNvSpPr>
            <a:spLocks noGrp="1"/>
          </p:cNvSpPr>
          <p:nvPr>
            <p:ph type="ftr" sz="quarter" idx="11"/>
          </p:nvPr>
        </p:nvSpPr>
        <p:spPr/>
        <p:txBody>
          <a:bodyPr/>
          <a:lstStyle/>
          <a:p>
            <a:endParaRPr lang="fr-CM"/>
          </a:p>
        </p:txBody>
      </p:sp>
      <p:sp>
        <p:nvSpPr>
          <p:cNvPr id="7" name="Espace réservé du numéro de diapositive 6">
            <a:extLst>
              <a:ext uri="{FF2B5EF4-FFF2-40B4-BE49-F238E27FC236}">
                <a16:creationId xmlns:a16="http://schemas.microsoft.com/office/drawing/2014/main" id="{8F4E1AE3-E0A9-433E-9AF6-986DC401740D}"/>
              </a:ext>
            </a:extLst>
          </p:cNvPr>
          <p:cNvSpPr>
            <a:spLocks noGrp="1"/>
          </p:cNvSpPr>
          <p:nvPr>
            <p:ph type="sldNum" sz="quarter" idx="12"/>
          </p:nvPr>
        </p:nvSpPr>
        <p:spPr/>
        <p:txBody>
          <a:bodyPr/>
          <a:lstStyle/>
          <a:p>
            <a:fld id="{870A266D-2D7F-48D0-894C-C3A2A3DA7669}" type="slidenum">
              <a:rPr lang="fr-CM" smtClean="0"/>
              <a:t>‹N°›</a:t>
            </a:fld>
            <a:endParaRPr lang="fr-CM"/>
          </a:p>
        </p:txBody>
      </p:sp>
    </p:spTree>
    <p:extLst>
      <p:ext uri="{BB962C8B-B14F-4D97-AF65-F5344CB8AC3E}">
        <p14:creationId xmlns:p14="http://schemas.microsoft.com/office/powerpoint/2010/main" val="1418973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574EBC8-0E4F-4044-A4E2-D3B80EB6DD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M"/>
          </a:p>
        </p:txBody>
      </p:sp>
      <p:sp>
        <p:nvSpPr>
          <p:cNvPr id="3" name="Espace réservé du texte 2">
            <a:extLst>
              <a:ext uri="{FF2B5EF4-FFF2-40B4-BE49-F238E27FC236}">
                <a16:creationId xmlns:a16="http://schemas.microsoft.com/office/drawing/2014/main" id="{0A3C3327-4B8A-41A1-968C-671B95C51F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4" name="Espace réservé de la date 3">
            <a:extLst>
              <a:ext uri="{FF2B5EF4-FFF2-40B4-BE49-F238E27FC236}">
                <a16:creationId xmlns:a16="http://schemas.microsoft.com/office/drawing/2014/main" id="{0028EBF1-05A2-48E7-9C05-FA3BF42DA9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5722B-15C2-4B24-9AF9-96CF506B6551}" type="datetimeFigureOut">
              <a:rPr lang="fr-CM" smtClean="0"/>
              <a:t>03/02/2025</a:t>
            </a:fld>
            <a:endParaRPr lang="fr-CM"/>
          </a:p>
        </p:txBody>
      </p:sp>
      <p:sp>
        <p:nvSpPr>
          <p:cNvPr id="5" name="Espace réservé du pied de page 4">
            <a:extLst>
              <a:ext uri="{FF2B5EF4-FFF2-40B4-BE49-F238E27FC236}">
                <a16:creationId xmlns:a16="http://schemas.microsoft.com/office/drawing/2014/main" id="{B9DA0748-56FF-495E-A596-918598B5E5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M"/>
          </a:p>
        </p:txBody>
      </p:sp>
      <p:sp>
        <p:nvSpPr>
          <p:cNvPr id="6" name="Espace réservé du numéro de diapositive 5">
            <a:extLst>
              <a:ext uri="{FF2B5EF4-FFF2-40B4-BE49-F238E27FC236}">
                <a16:creationId xmlns:a16="http://schemas.microsoft.com/office/drawing/2014/main" id="{ABAB2BB5-F867-4F8D-8735-0FE1F1765D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0A266D-2D7F-48D0-894C-C3A2A3DA7669}" type="slidenum">
              <a:rPr lang="fr-CM" smtClean="0"/>
              <a:t>‹N°›</a:t>
            </a:fld>
            <a:endParaRPr lang="fr-CM"/>
          </a:p>
        </p:txBody>
      </p:sp>
    </p:spTree>
    <p:extLst>
      <p:ext uri="{BB962C8B-B14F-4D97-AF65-F5344CB8AC3E}">
        <p14:creationId xmlns:p14="http://schemas.microsoft.com/office/powerpoint/2010/main" val="2101720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94" name="平行四边形 2"/>
          <p:cNvSpPr/>
          <p:nvPr/>
        </p:nvSpPr>
        <p:spPr>
          <a:xfrm>
            <a:off x="8140700" y="0"/>
            <a:ext cx="3721101" cy="22098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714" y="0"/>
                </a:lnTo>
                <a:lnTo>
                  <a:pt x="21600" y="0"/>
                </a:lnTo>
                <a:lnTo>
                  <a:pt x="8886" y="21600"/>
                </a:lnTo>
                <a:close/>
              </a:path>
            </a:pathLst>
          </a:custGeom>
          <a:solidFill>
            <a:schemeClr val="accent1"/>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5" name="任意多边形 16"/>
          <p:cNvSpPr/>
          <p:nvPr/>
        </p:nvSpPr>
        <p:spPr>
          <a:xfrm>
            <a:off x="10172234" y="0"/>
            <a:ext cx="2019768" cy="1651001"/>
          </a:xfrm>
          <a:custGeom>
            <a:avLst/>
            <a:gdLst/>
            <a:ahLst/>
            <a:cxnLst>
              <a:cxn ang="0">
                <a:pos x="wd2" y="hd2"/>
              </a:cxn>
              <a:cxn ang="5400000">
                <a:pos x="wd2" y="hd2"/>
              </a:cxn>
              <a:cxn ang="10800000">
                <a:pos x="wd2" y="hd2"/>
              </a:cxn>
              <a:cxn ang="16200000">
                <a:pos x="wd2" y="hd2"/>
              </a:cxn>
            </a:cxnLst>
            <a:rect l="0" t="0" r="r" b="b"/>
            <a:pathLst>
              <a:path w="21600" h="21600" extrusionOk="0">
                <a:moveTo>
                  <a:pt x="17500" y="0"/>
                </a:moveTo>
                <a:lnTo>
                  <a:pt x="21600" y="0"/>
                </a:lnTo>
                <a:lnTo>
                  <a:pt x="21600" y="15147"/>
                </a:lnTo>
                <a:lnTo>
                  <a:pt x="16372" y="21600"/>
                </a:lnTo>
                <a:lnTo>
                  <a:pt x="0" y="21600"/>
                </a:lnTo>
                <a:close/>
              </a:path>
            </a:pathLst>
          </a:custGeom>
          <a:solidFill>
            <a:srgbClr val="595959"/>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6" name="任意多边形 17"/>
          <p:cNvSpPr/>
          <p:nvPr/>
        </p:nvSpPr>
        <p:spPr>
          <a:xfrm>
            <a:off x="0" y="5181600"/>
            <a:ext cx="2044701" cy="1676401"/>
          </a:xfrm>
          <a:custGeom>
            <a:avLst/>
            <a:gdLst/>
            <a:ahLst/>
            <a:cxnLst>
              <a:cxn ang="0">
                <a:pos x="wd2" y="hd2"/>
              </a:cxn>
              <a:cxn ang="5400000">
                <a:pos x="wd2" y="hd2"/>
              </a:cxn>
              <a:cxn ang="10800000">
                <a:pos x="wd2" y="hd2"/>
              </a:cxn>
              <a:cxn ang="16200000">
                <a:pos x="wd2" y="hd2"/>
              </a:cxn>
            </a:cxnLst>
            <a:rect l="0" t="0" r="r" b="b"/>
            <a:pathLst>
              <a:path w="21600" h="21600" extrusionOk="0">
                <a:moveTo>
                  <a:pt x="5428" y="0"/>
                </a:moveTo>
                <a:lnTo>
                  <a:pt x="21600" y="0"/>
                </a:lnTo>
                <a:lnTo>
                  <a:pt x="4048" y="21600"/>
                </a:lnTo>
                <a:lnTo>
                  <a:pt x="0" y="21600"/>
                </a:lnTo>
                <a:lnTo>
                  <a:pt x="0" y="6679"/>
                </a:lnTo>
                <a:close/>
              </a:path>
            </a:pathLst>
          </a:custGeom>
          <a:solidFill>
            <a:srgbClr val="595959"/>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7" name="平行四边形 9"/>
          <p:cNvSpPr/>
          <p:nvPr/>
        </p:nvSpPr>
        <p:spPr>
          <a:xfrm>
            <a:off x="281123" y="4719144"/>
            <a:ext cx="3721102" cy="22098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714" y="0"/>
                </a:lnTo>
                <a:lnTo>
                  <a:pt x="21600" y="0"/>
                </a:lnTo>
                <a:lnTo>
                  <a:pt x="8886" y="21600"/>
                </a:lnTo>
                <a:close/>
              </a:path>
            </a:pathLst>
          </a:custGeom>
          <a:solidFill>
            <a:schemeClr val="accent1"/>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8" name="ZoneTexte 3"/>
          <p:cNvSpPr txBox="1"/>
          <p:nvPr/>
        </p:nvSpPr>
        <p:spPr>
          <a:xfrm>
            <a:off x="1453445" y="2664702"/>
            <a:ext cx="9285110" cy="7078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defRPr sz="8000" b="1" i="1">
                <a:latin typeface="Bahnschrift SemiBold SemiConden"/>
                <a:ea typeface="Bahnschrift SemiBold SemiConden"/>
                <a:cs typeface="Bahnschrift SemiBold SemiConden"/>
                <a:sym typeface="Bahnschrift SemiBold SemiConden"/>
              </a:defRPr>
            </a:lvl1pPr>
          </a:lstStyle>
          <a:p>
            <a:r>
              <a:rPr lang="fr-FR" sz="4000" dirty="0">
                <a:latin typeface="Arial Rounded MT Bold" panose="020F0704030504030204" pitchFamily="34" charset="0"/>
              </a:rPr>
              <a:t>Présentation AIRCALL</a:t>
            </a:r>
            <a:endParaRPr sz="4000" dirty="0">
              <a:latin typeface="Arial Rounded MT Bold" panose="020F0704030504030204" pitchFamily="34" charset="0"/>
            </a:endParaRPr>
          </a:p>
        </p:txBody>
      </p:sp>
      <p:sp>
        <p:nvSpPr>
          <p:cNvPr id="99" name="直接连接符 11"/>
          <p:cNvSpPr/>
          <p:nvPr/>
        </p:nvSpPr>
        <p:spPr>
          <a:xfrm flipH="1">
            <a:off x="-150470" y="3307080"/>
            <a:ext cx="2835798" cy="0"/>
          </a:xfrm>
          <a:prstGeom prst="line">
            <a:avLst/>
          </a:prstGeom>
          <a:ln w="6350">
            <a:solidFill>
              <a:schemeClr val="accent1"/>
            </a:solidFill>
            <a:miter/>
          </a:ln>
        </p:spPr>
        <p:txBody>
          <a:bodyPr lIns="45719" rIns="45719"/>
          <a:lstStyle/>
          <a:p>
            <a:endParaRPr/>
          </a:p>
        </p:txBody>
      </p:sp>
      <p:sp>
        <p:nvSpPr>
          <p:cNvPr id="100" name="直接连接符 13"/>
          <p:cNvSpPr/>
          <p:nvPr/>
        </p:nvSpPr>
        <p:spPr>
          <a:xfrm flipH="1">
            <a:off x="9614897" y="3312160"/>
            <a:ext cx="2835798" cy="0"/>
          </a:xfrm>
          <a:prstGeom prst="line">
            <a:avLst/>
          </a:prstGeom>
          <a:ln w="6350">
            <a:solidFill>
              <a:schemeClr val="accent1"/>
            </a:solidFill>
            <a:miter/>
          </a:ln>
        </p:spPr>
        <p:txBody>
          <a:bodyPr lIns="45719" rIns="45719"/>
          <a:lstStyle/>
          <a:p>
            <a:endParaRPr dirty="0"/>
          </a:p>
        </p:txBody>
      </p:sp>
      <p:pic>
        <p:nvPicPr>
          <p:cNvPr id="101" name="图片 5" descr="图片 5"/>
          <p:cNvPicPr>
            <a:picLocks noChangeAspect="1"/>
          </p:cNvPicPr>
          <p:nvPr/>
        </p:nvPicPr>
        <p:blipFill>
          <a:blip r:embed="rId2"/>
          <a:stretch>
            <a:fillRect/>
          </a:stretch>
        </p:blipFill>
        <p:spPr>
          <a:xfrm>
            <a:off x="10369818" y="5272340"/>
            <a:ext cx="1624599" cy="1494919"/>
          </a:xfrm>
          <a:prstGeom prst="rect">
            <a:avLst/>
          </a:prstGeom>
          <a:ln w="12700">
            <a:miter lim="400000"/>
          </a:ln>
        </p:spPr>
      </p:pic>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p:tmAbs val="0"/>
                                  </p:iterate>
                                  <p:childTnLst>
                                    <p:set>
                                      <p:cBhvr>
                                        <p:cTn id="6" fill="hold"/>
                                        <p:tgtEl>
                                          <p:spTgt spid="98"/>
                                        </p:tgtEl>
                                        <p:attrNameLst>
                                          <p:attrName>style.visibility</p:attrName>
                                        </p:attrNameLst>
                                      </p:cBhvr>
                                      <p:to>
                                        <p:strVal val="visible"/>
                                      </p:to>
                                    </p:set>
                                    <p:animEffect transition="in" filter="wipe(left)">
                                      <p:cBhvr>
                                        <p:cTn id="7" dur="500"/>
                                        <p:tgtEl>
                                          <p:spTgt spid="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 grpId="0" animBg="1" advAuto="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A389415-756F-30EA-DB09-5756AF3C72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4520" y="132080"/>
            <a:ext cx="3862960" cy="6451600"/>
          </a:xfrm>
          <a:prstGeom prst="rect">
            <a:avLst/>
          </a:prstGeom>
        </p:spPr>
      </p:pic>
    </p:spTree>
    <p:extLst>
      <p:ext uri="{BB962C8B-B14F-4D97-AF65-F5344CB8AC3E}">
        <p14:creationId xmlns:p14="http://schemas.microsoft.com/office/powerpoint/2010/main" val="369436048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3921818A-8B1E-0B52-CDCB-EE54DA2C13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6002" y="528320"/>
            <a:ext cx="3879996" cy="5953760"/>
          </a:xfrm>
          <a:prstGeom prst="rect">
            <a:avLst/>
          </a:prstGeom>
        </p:spPr>
      </p:pic>
    </p:spTree>
    <p:extLst>
      <p:ext uri="{BB962C8B-B14F-4D97-AF65-F5344CB8AC3E}">
        <p14:creationId xmlns:p14="http://schemas.microsoft.com/office/powerpoint/2010/main" val="235605348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08" name="平行四边形 4"/>
          <p:cNvSpPr/>
          <p:nvPr/>
        </p:nvSpPr>
        <p:spPr>
          <a:xfrm>
            <a:off x="480804" y="330219"/>
            <a:ext cx="8441880" cy="93058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endParaRPr dirty="0"/>
          </a:p>
        </p:txBody>
      </p:sp>
      <p:sp>
        <p:nvSpPr>
          <p:cNvPr id="109" name="Rectangle 1"/>
          <p:cNvSpPr txBox="1"/>
          <p:nvPr/>
        </p:nvSpPr>
        <p:spPr>
          <a:xfrm>
            <a:off x="2130056" y="553149"/>
            <a:ext cx="4216263" cy="5232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r>
              <a:rPr lang="fr-FR" sz="2800" dirty="0">
                <a:solidFill>
                  <a:schemeClr val="tx1"/>
                </a:solidFill>
                <a:latin typeface="Arial Rounded MT Bold" panose="020F0704030504030204" pitchFamily="34" charset="0"/>
              </a:rPr>
              <a:t>INTRODUCTION</a:t>
            </a:r>
            <a:endParaRPr sz="2800" dirty="0">
              <a:solidFill>
                <a:schemeClr val="tx1"/>
              </a:solidFill>
              <a:latin typeface="Arial Rounded MT Bold" panose="020F0704030504030204" pitchFamily="34" charset="0"/>
            </a:endParaRPr>
          </a:p>
        </p:txBody>
      </p:sp>
      <p:sp>
        <p:nvSpPr>
          <p:cNvPr id="110" name="Rectangle 1"/>
          <p:cNvSpPr txBox="1"/>
          <p:nvPr/>
        </p:nvSpPr>
        <p:spPr>
          <a:xfrm>
            <a:off x="480804" y="2983846"/>
            <a:ext cx="10770966" cy="3077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pPr algn="just"/>
            <a:endParaRPr lang="fr-FR" sz="1400" dirty="0">
              <a:latin typeface="Bodoni MT" panose="02070603080606020203" pitchFamily="18" charset="0"/>
            </a:endParaRPr>
          </a:p>
        </p:txBody>
      </p:sp>
      <p:pic>
        <p:nvPicPr>
          <p:cNvPr id="111" name="图片 3" descr="图片 3"/>
          <p:cNvPicPr>
            <a:picLocks noChangeAspect="1"/>
          </p:cNvPicPr>
          <p:nvPr/>
        </p:nvPicPr>
        <p:blipFill>
          <a:blip r:embed="rId2"/>
          <a:stretch>
            <a:fillRect/>
          </a:stretch>
        </p:blipFill>
        <p:spPr>
          <a:xfrm>
            <a:off x="154982" y="5553585"/>
            <a:ext cx="1498725" cy="1379094"/>
          </a:xfrm>
          <a:prstGeom prst="rect">
            <a:avLst/>
          </a:prstGeom>
          <a:ln w="12700">
            <a:miter lim="400000"/>
          </a:ln>
        </p:spPr>
      </p:pic>
      <p:sp>
        <p:nvSpPr>
          <p:cNvPr id="6" name="Rectangle 1">
            <a:extLst>
              <a:ext uri="{FF2B5EF4-FFF2-40B4-BE49-F238E27FC236}">
                <a16:creationId xmlns:a16="http://schemas.microsoft.com/office/drawing/2014/main" id="{CF099ACC-9983-4D01-8A63-30CF7ABF625D}"/>
              </a:ext>
            </a:extLst>
          </p:cNvPr>
          <p:cNvSpPr txBox="1"/>
          <p:nvPr/>
        </p:nvSpPr>
        <p:spPr>
          <a:xfrm>
            <a:off x="1653707" y="1891438"/>
            <a:ext cx="9840502" cy="5232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pPr algn="just"/>
            <a:endParaRPr sz="2800" dirty="0"/>
          </a:p>
        </p:txBody>
      </p:sp>
      <p:sp>
        <p:nvSpPr>
          <p:cNvPr id="5" name="ZoneTexte 4">
            <a:extLst>
              <a:ext uri="{FF2B5EF4-FFF2-40B4-BE49-F238E27FC236}">
                <a16:creationId xmlns:a16="http://schemas.microsoft.com/office/drawing/2014/main" id="{65521E73-70BE-4648-AFBD-39EE3EBEF460}"/>
              </a:ext>
            </a:extLst>
          </p:cNvPr>
          <p:cNvSpPr txBox="1"/>
          <p:nvPr/>
        </p:nvSpPr>
        <p:spPr>
          <a:xfrm>
            <a:off x="1426055" y="1483730"/>
            <a:ext cx="10295806" cy="5509200"/>
          </a:xfrm>
          <a:prstGeom prst="rect">
            <a:avLst/>
          </a:prstGeom>
          <a:noFill/>
        </p:spPr>
        <p:txBody>
          <a:bodyPr wrap="square" rtlCol="0">
            <a:spAutoFit/>
          </a:bodyPr>
          <a:lstStyle/>
          <a:p>
            <a:pPr algn="just"/>
            <a:r>
              <a:rPr lang="fr-FR" sz="1600" b="1" i="0" dirty="0" err="1">
                <a:effectLst/>
                <a:latin typeface="Arial" panose="020B0604020202020204" pitchFamily="34" charset="0"/>
                <a:cs typeface="Arial" panose="020B0604020202020204" pitchFamily="34" charset="0"/>
              </a:rPr>
              <a:t>Aircall</a:t>
            </a:r>
            <a:r>
              <a:rPr lang="fr-FR" sz="1600" b="0" i="0" dirty="0">
                <a:effectLst/>
                <a:latin typeface="Arial" panose="020B0604020202020204" pitchFamily="34" charset="0"/>
                <a:cs typeface="Arial" panose="020B0604020202020204" pitchFamily="34" charset="0"/>
              </a:rPr>
              <a:t> est un logiciel de téléphonie cloud à destination des entreprises, qui s’intègre à leurs outils quotidiens. Cette solution s’adresse principalement aux équipes commerciales et service client.</a:t>
            </a:r>
          </a:p>
          <a:p>
            <a:pPr algn="just"/>
            <a:r>
              <a:rPr lang="fr-FR" sz="1600" b="0" i="0" dirty="0">
                <a:effectLst/>
                <a:latin typeface="Arial" panose="020B0604020202020204" pitchFamily="34" charset="0"/>
                <a:cs typeface="Arial" panose="020B0604020202020204" pitchFamily="34" charset="0"/>
              </a:rPr>
              <a:t>Ce logiciel de téléphonie IP propose plusieurs fonctionnalités :</a:t>
            </a:r>
          </a:p>
          <a:p>
            <a:pPr algn="just">
              <a:buFont typeface="Arial" panose="020B0604020202020204" pitchFamily="34" charset="0"/>
              <a:buChar char="•"/>
            </a:pPr>
            <a:r>
              <a:rPr lang="fr-FR" sz="1600" b="1" i="0" dirty="0">
                <a:effectLst/>
                <a:latin typeface="Arial" panose="020B0604020202020204" pitchFamily="34" charset="0"/>
                <a:cs typeface="Arial" panose="020B0604020202020204" pitchFamily="34" charset="0"/>
              </a:rPr>
              <a:t>pour installer une téléphonie d’entreprise : </a:t>
            </a:r>
            <a:r>
              <a:rPr lang="fr-FR" sz="1600" b="0" i="0" dirty="0">
                <a:effectLst/>
                <a:latin typeface="Arial" panose="020B0604020202020204" pitchFamily="34" charset="0"/>
                <a:cs typeface="Arial" panose="020B0604020202020204" pitchFamily="34" charset="0"/>
              </a:rPr>
              <a:t>vous avez la possibilité d’obtenir des numéros spéciaux dans plus de 100 pays. Vous décidez des plages horaires de disponibilité pour chacune de vos lignes et programmez des renvois d’appels vers une messagerie. Enregistrez ou téléchargez vos messages d’accueil, d’absence et de répondeur, ou optez pour un message standard. Répartissez les appels entre vos collaborateurs facilement. Vous pouvez ajouter un serveur vocal interactif pour guider chaque appel vers le bon interlocuteur. Ajoutez les appels intempestifs à une </a:t>
            </a:r>
            <a:r>
              <a:rPr lang="fr-FR" sz="1600" b="0" i="0" dirty="0" err="1">
                <a:effectLst/>
                <a:latin typeface="Arial" panose="020B0604020202020204" pitchFamily="34" charset="0"/>
                <a:cs typeface="Arial" panose="020B0604020202020204" pitchFamily="34" charset="0"/>
              </a:rPr>
              <a:t>blocklist</a:t>
            </a:r>
            <a:r>
              <a:rPr lang="fr-FR" sz="1600" b="0" i="0" dirty="0">
                <a:effectLst/>
                <a:latin typeface="Arial" panose="020B0604020202020204" pitchFamily="34" charset="0"/>
                <a:cs typeface="Arial" panose="020B0604020202020204" pitchFamily="34" charset="0"/>
              </a:rPr>
              <a:t> et gérez vos messages professionnels, le tout depuis une même plateforme. Vous pouvez facilement transformer un rendez-vous téléphonique en une conversation collaborative grâce à une fonction conférence intégrée.</a:t>
            </a:r>
          </a:p>
          <a:p>
            <a:pPr algn="just">
              <a:buFont typeface="Arial" panose="020B0604020202020204" pitchFamily="34" charset="0"/>
              <a:buChar char="•"/>
            </a:pPr>
            <a:r>
              <a:rPr lang="fr-FR" sz="1600" b="1" i="0" dirty="0">
                <a:effectLst/>
                <a:latin typeface="Arial" panose="020B0604020202020204" pitchFamily="34" charset="0"/>
                <a:cs typeface="Arial" panose="020B0604020202020204" pitchFamily="34" charset="0"/>
              </a:rPr>
              <a:t>pour la collaboration : </a:t>
            </a:r>
            <a:r>
              <a:rPr lang="fr-FR" sz="1600" b="0" i="0" dirty="0">
                <a:effectLst/>
                <a:latin typeface="Arial" panose="020B0604020202020204" pitchFamily="34" charset="0"/>
                <a:cs typeface="Arial" panose="020B0604020202020204" pitchFamily="34" charset="0"/>
              </a:rPr>
              <a:t>vous partagez les contacts avec vos collaborateurs, mettez en commun la liste des appels à traiter. Vous pouvez attribuer un appel à un collaborateur, accompagné d’un commentaire explicatif.</a:t>
            </a:r>
          </a:p>
          <a:p>
            <a:pPr algn="just">
              <a:buFont typeface="Arial" panose="020B0604020202020204" pitchFamily="34" charset="0"/>
              <a:buChar char="•"/>
            </a:pPr>
            <a:r>
              <a:rPr lang="fr-FR" sz="1600" b="1" i="0" dirty="0">
                <a:effectLst/>
                <a:latin typeface="Arial" panose="020B0604020202020204" pitchFamily="34" charset="0"/>
                <a:cs typeface="Arial" panose="020B0604020202020204" pitchFamily="34" charset="0"/>
              </a:rPr>
              <a:t>pour gérer un centre d’appels :</a:t>
            </a:r>
            <a:r>
              <a:rPr lang="fr-FR" sz="1600" b="0" i="0" dirty="0">
                <a:effectLst/>
                <a:latin typeface="Arial" panose="020B0604020202020204" pitchFamily="34" charset="0"/>
                <a:cs typeface="Arial" panose="020B0604020202020204" pitchFamily="34" charset="0"/>
              </a:rPr>
              <a:t> la solution permet d’ajouter ou supprimer des numéros et des utilisateurs, de mettre en place une file d’attente des appels et le double appel. Vous pouvez recevoir et passer autant d’appels que nécessaire, sur le même numéro, simultanément et sans limite. Autorisez les utilisateurs à demander un rappel, enregistrez et analysez vos appels pour améliorer votre relation client.</a:t>
            </a:r>
          </a:p>
          <a:p>
            <a:pPr algn="just">
              <a:buFont typeface="Arial" panose="020B0604020202020204" pitchFamily="34" charset="0"/>
              <a:buChar char="•"/>
            </a:pPr>
            <a:r>
              <a:rPr lang="fr-FR" sz="1600" b="1" i="0" dirty="0">
                <a:effectLst/>
                <a:latin typeface="Arial" panose="020B0604020202020204" pitchFamily="34" charset="0"/>
                <a:cs typeface="Arial" panose="020B0604020202020204" pitchFamily="34" charset="0"/>
              </a:rPr>
              <a:t>pour analyser les performances :</a:t>
            </a:r>
            <a:r>
              <a:rPr lang="fr-FR" sz="1600" b="0" i="0" dirty="0">
                <a:effectLst/>
                <a:latin typeface="Arial" panose="020B0604020202020204" pitchFamily="34" charset="0"/>
                <a:cs typeface="Arial" panose="020B0604020202020204" pitchFamily="34" charset="0"/>
              </a:rPr>
              <a:t> mesurez le taux d’appels manqués ou encore la durée moyenne d’un appel. Suivez en temps réel l’activité de votre centre d’appel, écoutez les appels en cours ou encore communiquez avec vos équipes lorsqu’ils sont au téléphone sans que l’interlocuteur puisse vous entendre.</a:t>
            </a:r>
          </a:p>
          <a:p>
            <a:pPr algn="just"/>
            <a:endParaRPr lang="fr-FR" sz="1600" b="0" i="0" dirty="0">
              <a:effectLst/>
              <a:latin typeface="Arial" panose="020B0604020202020204" pitchFamily="34" charset="0"/>
              <a:cs typeface="Arial" panose="020B0604020202020204" pitchFamily="34" charset="0"/>
            </a:endParaRPr>
          </a:p>
          <a:p>
            <a:pPr algn="just"/>
            <a:endParaRPr lang="fr-CM"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7371882"/>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iterate>
                                    <p:tmAbs val="0"/>
                                  </p:iterate>
                                  <p:childTnLst>
                                    <p:set>
                                      <p:cBhvr>
                                        <p:cTn id="6" fill="hold"/>
                                        <p:tgtEl>
                                          <p:spTgt spid="108"/>
                                        </p:tgtEl>
                                        <p:attrNameLst>
                                          <p:attrName>style.visibility</p:attrName>
                                        </p:attrNameLst>
                                      </p:cBhvr>
                                      <p:to>
                                        <p:strVal val="visible"/>
                                      </p:to>
                                    </p:set>
                                    <p:anim calcmode="lin" valueType="num">
                                      <p:cBhvr>
                                        <p:cTn id="7" dur="500" fill="hold"/>
                                        <p:tgtEl>
                                          <p:spTgt spid="108"/>
                                        </p:tgtEl>
                                        <p:attrNameLst>
                                          <p:attrName>ppt_x</p:attrName>
                                        </p:attrNameLst>
                                      </p:cBhvr>
                                      <p:tavLst>
                                        <p:tav tm="0">
                                          <p:val>
                                            <p:strVal val="0-#ppt_w/2"/>
                                          </p:val>
                                        </p:tav>
                                        <p:tav tm="100000">
                                          <p:val>
                                            <p:strVal val="#ppt_x"/>
                                          </p:val>
                                        </p:tav>
                                      </p:tavLst>
                                    </p:anim>
                                    <p:anim calcmode="lin" valueType="num">
                                      <p:cBhvr>
                                        <p:cTn id="8" dur="500" fill="hold"/>
                                        <p:tgtEl>
                                          <p:spTgt spid="10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p:tmAbs val="0"/>
                                  </p:iterate>
                                  <p:childTnLst>
                                    <p:set>
                                      <p:cBhvr>
                                        <p:cTn id="12" fill="hold"/>
                                        <p:tgtEl>
                                          <p:spTgt spid="109"/>
                                        </p:tgtEl>
                                        <p:attrNameLst>
                                          <p:attrName>style.visibility</p:attrName>
                                        </p:attrNameLst>
                                      </p:cBhvr>
                                      <p:to>
                                        <p:strVal val="visible"/>
                                      </p:to>
                                    </p:set>
                                    <p:anim calcmode="lin" valueType="num">
                                      <p:cBhvr>
                                        <p:cTn id="13" dur="500" fill="hold"/>
                                        <p:tgtEl>
                                          <p:spTgt spid="109"/>
                                        </p:tgtEl>
                                        <p:attrNameLst>
                                          <p:attrName>ppt_x</p:attrName>
                                        </p:attrNameLst>
                                      </p:cBhvr>
                                      <p:tavLst>
                                        <p:tav tm="0">
                                          <p:val>
                                            <p:strVal val="0-#ppt_w/2"/>
                                          </p:val>
                                        </p:tav>
                                        <p:tav tm="100000">
                                          <p:val>
                                            <p:strVal val="#ppt_x"/>
                                          </p:val>
                                        </p:tav>
                                      </p:tavLst>
                                    </p:anim>
                                    <p:anim calcmode="lin" valueType="num">
                                      <p:cBhvr>
                                        <p:cTn id="14" dur="500" fill="hold"/>
                                        <p:tgtEl>
                                          <p:spTgt spid="10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iterate>
                                    <p:tmAbs val="0"/>
                                  </p:iterate>
                                  <p:childTnLst>
                                    <p:set>
                                      <p:cBhvr>
                                        <p:cTn id="18" fill="hold"/>
                                        <p:tgtEl>
                                          <p:spTgt spid="110"/>
                                        </p:tgtEl>
                                        <p:attrNameLst>
                                          <p:attrName>style.visibility</p:attrName>
                                        </p:attrNameLst>
                                      </p:cBhvr>
                                      <p:to>
                                        <p:strVal val="visible"/>
                                      </p:to>
                                    </p:set>
                                    <p:animEffect transition="in" filter="wipe(left)">
                                      <p:cBhvr>
                                        <p:cTn id="19" dur="500"/>
                                        <p:tgtEl>
                                          <p:spTgt spid="110"/>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iterate>
                                    <p:tmAbs val="0"/>
                                  </p:iterate>
                                  <p:childTnLst>
                                    <p:set>
                                      <p:cBhvr>
                                        <p:cTn id="23" fill="hold"/>
                                        <p:tgtEl>
                                          <p:spTgt spid="6"/>
                                        </p:tgtEl>
                                        <p:attrNameLst>
                                          <p:attrName>style.visibility</p:attrName>
                                        </p:attrNameLst>
                                      </p:cBhvr>
                                      <p:to>
                                        <p:strVal val="visible"/>
                                      </p:to>
                                    </p:set>
                                    <p:animEffect transition="in" filter="wipe(left)">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animBg="1" advAuto="0"/>
      <p:bldP spid="109" grpId="0" animBg="1" advAuto="0"/>
      <p:bldP spid="110" grpId="0" animBg="1" advAuto="0"/>
      <p:bldP spid="6" grpId="0"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a:extLst>
            <a:ext uri="{FF2B5EF4-FFF2-40B4-BE49-F238E27FC236}">
              <a16:creationId xmlns:a16="http://schemas.microsoft.com/office/drawing/2014/main" id="{EA81C0FD-8363-7C27-0572-C1D44247F673}"/>
            </a:ext>
          </a:extLst>
        </p:cNvPr>
        <p:cNvGrpSpPr/>
        <p:nvPr/>
      </p:nvGrpSpPr>
      <p:grpSpPr>
        <a:xfrm>
          <a:off x="0" y="0"/>
          <a:ext cx="0" cy="0"/>
          <a:chOff x="0" y="0"/>
          <a:chExt cx="0" cy="0"/>
        </a:xfrm>
      </p:grpSpPr>
      <p:sp>
        <p:nvSpPr>
          <p:cNvPr id="110" name="Rectangle 1">
            <a:extLst>
              <a:ext uri="{FF2B5EF4-FFF2-40B4-BE49-F238E27FC236}">
                <a16:creationId xmlns:a16="http://schemas.microsoft.com/office/drawing/2014/main" id="{56E01401-038B-10B5-08B0-4CE468358A9E}"/>
              </a:ext>
            </a:extLst>
          </p:cNvPr>
          <p:cNvSpPr txBox="1"/>
          <p:nvPr/>
        </p:nvSpPr>
        <p:spPr>
          <a:xfrm>
            <a:off x="480804" y="2983846"/>
            <a:ext cx="10770966" cy="3077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pPr algn="just"/>
            <a:endParaRPr lang="fr-FR" sz="1400" dirty="0">
              <a:latin typeface="Bodoni MT" panose="02070603080606020203" pitchFamily="18" charset="0"/>
            </a:endParaRPr>
          </a:p>
        </p:txBody>
      </p:sp>
      <p:pic>
        <p:nvPicPr>
          <p:cNvPr id="111" name="图片 3" descr="图片 3">
            <a:extLst>
              <a:ext uri="{FF2B5EF4-FFF2-40B4-BE49-F238E27FC236}">
                <a16:creationId xmlns:a16="http://schemas.microsoft.com/office/drawing/2014/main" id="{2A037F32-B149-42B3-290A-06948DF4F5EA}"/>
              </a:ext>
            </a:extLst>
          </p:cNvPr>
          <p:cNvPicPr>
            <a:picLocks noChangeAspect="1"/>
          </p:cNvPicPr>
          <p:nvPr/>
        </p:nvPicPr>
        <p:blipFill>
          <a:blip r:embed="rId2"/>
          <a:stretch>
            <a:fillRect/>
          </a:stretch>
        </p:blipFill>
        <p:spPr>
          <a:xfrm>
            <a:off x="154982" y="5553585"/>
            <a:ext cx="1498725" cy="1379094"/>
          </a:xfrm>
          <a:prstGeom prst="rect">
            <a:avLst/>
          </a:prstGeom>
          <a:ln w="12700">
            <a:miter lim="400000"/>
          </a:ln>
        </p:spPr>
      </p:pic>
      <p:sp>
        <p:nvSpPr>
          <p:cNvPr id="6" name="Rectangle 1">
            <a:extLst>
              <a:ext uri="{FF2B5EF4-FFF2-40B4-BE49-F238E27FC236}">
                <a16:creationId xmlns:a16="http://schemas.microsoft.com/office/drawing/2014/main" id="{002F8472-0308-30E2-CBAF-C46F05DF5749}"/>
              </a:ext>
            </a:extLst>
          </p:cNvPr>
          <p:cNvSpPr txBox="1"/>
          <p:nvPr/>
        </p:nvSpPr>
        <p:spPr>
          <a:xfrm>
            <a:off x="1653707" y="1891438"/>
            <a:ext cx="9840502" cy="5232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pPr algn="just"/>
            <a:endParaRPr sz="2800" dirty="0"/>
          </a:p>
        </p:txBody>
      </p:sp>
      <p:sp>
        <p:nvSpPr>
          <p:cNvPr id="5" name="ZoneTexte 4">
            <a:extLst>
              <a:ext uri="{FF2B5EF4-FFF2-40B4-BE49-F238E27FC236}">
                <a16:creationId xmlns:a16="http://schemas.microsoft.com/office/drawing/2014/main" id="{2ED365E7-ADA3-D8A8-0A13-41350E564DD4}"/>
              </a:ext>
            </a:extLst>
          </p:cNvPr>
          <p:cNvSpPr txBox="1"/>
          <p:nvPr/>
        </p:nvSpPr>
        <p:spPr>
          <a:xfrm>
            <a:off x="1198403" y="675522"/>
            <a:ext cx="10295806" cy="2308324"/>
          </a:xfrm>
          <a:prstGeom prst="rect">
            <a:avLst/>
          </a:prstGeom>
          <a:noFill/>
        </p:spPr>
        <p:txBody>
          <a:bodyPr wrap="square" rtlCol="0">
            <a:spAutoFit/>
          </a:bodyPr>
          <a:lstStyle/>
          <a:p>
            <a:pPr algn="l"/>
            <a:r>
              <a:rPr lang="fr-FR" sz="1600" b="0" i="0" dirty="0" err="1">
                <a:effectLst/>
                <a:latin typeface="Arial" panose="020B0604020202020204" pitchFamily="34" charset="0"/>
                <a:cs typeface="Arial" panose="020B0604020202020204" pitchFamily="34" charset="0"/>
              </a:rPr>
              <a:t>Aircall</a:t>
            </a:r>
            <a:r>
              <a:rPr lang="fr-FR" sz="1600" b="0" i="0" dirty="0">
                <a:effectLst/>
                <a:latin typeface="Arial" panose="020B0604020202020204" pitchFamily="34" charset="0"/>
                <a:cs typeface="Arial" panose="020B0604020202020204" pitchFamily="34" charset="0"/>
              </a:rPr>
              <a:t> permet plus de 80 intégrations aux outils métiers des entreprises. Il est possible notamment de l’intégrer à Salesforce, Slack, HubSpot, </a:t>
            </a:r>
            <a:r>
              <a:rPr lang="fr-FR" sz="1600" b="0" i="0" dirty="0" err="1">
                <a:effectLst/>
                <a:latin typeface="Arial" panose="020B0604020202020204" pitchFamily="34" charset="0"/>
                <a:cs typeface="Arial" panose="020B0604020202020204" pitchFamily="34" charset="0"/>
              </a:rPr>
              <a:t>Zoho</a:t>
            </a:r>
            <a:r>
              <a:rPr lang="fr-FR" sz="1600" b="0" i="0" dirty="0">
                <a:effectLst/>
                <a:latin typeface="Arial" panose="020B0604020202020204" pitchFamily="34" charset="0"/>
                <a:cs typeface="Arial" panose="020B0604020202020204" pitchFamily="34" charset="0"/>
              </a:rPr>
              <a:t> CRM ou encore Microsoft Dynamics.</a:t>
            </a:r>
          </a:p>
          <a:p>
            <a:pPr algn="l"/>
            <a:r>
              <a:rPr lang="fr-FR" sz="1600" b="0" i="0" dirty="0">
                <a:effectLst/>
                <a:latin typeface="Arial" panose="020B0604020202020204" pitchFamily="34" charset="0"/>
                <a:cs typeface="Arial" panose="020B0604020202020204" pitchFamily="34" charset="0"/>
              </a:rPr>
              <a:t>Côté tarifs, la solution propose plusieurs formules :</a:t>
            </a:r>
          </a:p>
          <a:p>
            <a:pPr algn="l">
              <a:buFont typeface="Arial" panose="020B0604020202020204" pitchFamily="34" charset="0"/>
              <a:buChar char="•"/>
            </a:pPr>
            <a:r>
              <a:rPr lang="fr-FR" sz="1600" b="1" i="0" dirty="0">
                <a:effectLst/>
                <a:latin typeface="Arial" panose="020B0604020202020204" pitchFamily="34" charset="0"/>
                <a:cs typeface="Arial" panose="020B0604020202020204" pitchFamily="34" charset="0"/>
              </a:rPr>
              <a:t>30 € par mois et par utilisateur :</a:t>
            </a:r>
            <a:r>
              <a:rPr lang="fr-FR" sz="1600" b="0" i="0" dirty="0">
                <a:effectLst/>
                <a:latin typeface="Arial" panose="020B0604020202020204" pitchFamily="34" charset="0"/>
                <a:cs typeface="Arial" panose="020B0604020202020204" pitchFamily="34" charset="0"/>
              </a:rPr>
              <a:t> pour des appels entrants illimités, 1000 min d’appels nationaux sortants par utilisateur et par mois, l’enregistrement des appels, la messagerie vocale ou encore le serveur vocal interactif,</a:t>
            </a:r>
          </a:p>
          <a:p>
            <a:pPr algn="l">
              <a:buFont typeface="Arial" panose="020B0604020202020204" pitchFamily="34" charset="0"/>
              <a:buChar char="•"/>
            </a:pPr>
            <a:r>
              <a:rPr lang="fr-FR" sz="1600" b="1" i="0" dirty="0">
                <a:effectLst/>
                <a:latin typeface="Arial" panose="020B0604020202020204" pitchFamily="34" charset="0"/>
                <a:cs typeface="Arial" panose="020B0604020202020204" pitchFamily="34" charset="0"/>
              </a:rPr>
              <a:t>50 € par mois et par utilisateur :</a:t>
            </a:r>
            <a:r>
              <a:rPr lang="fr-FR" sz="1600" b="0" i="0" dirty="0">
                <a:effectLst/>
                <a:latin typeface="Arial" panose="020B0604020202020204" pitchFamily="34" charset="0"/>
                <a:cs typeface="Arial" panose="020B0604020202020204" pitchFamily="34" charset="0"/>
              </a:rPr>
              <a:t> pour des appels sortants nationaux illimités, l’intégration à Salesforce, les statistiques et </a:t>
            </a:r>
            <a:r>
              <a:rPr lang="fr-FR" sz="1600" b="0" i="0" dirty="0" err="1">
                <a:effectLst/>
                <a:latin typeface="Arial" panose="020B0604020202020204" pitchFamily="34" charset="0"/>
                <a:cs typeface="Arial" panose="020B0604020202020204" pitchFamily="34" charset="0"/>
              </a:rPr>
              <a:t>reportings</a:t>
            </a:r>
            <a:r>
              <a:rPr lang="fr-FR" sz="1600" b="0" i="0" dirty="0">
                <a:effectLst/>
                <a:latin typeface="Arial" panose="020B0604020202020204" pitchFamily="34" charset="0"/>
                <a:cs typeface="Arial" panose="020B0604020202020204" pitchFamily="34" charset="0"/>
              </a:rPr>
              <a:t> avancés ou encore le tableau de bord en temps réel.</a:t>
            </a:r>
          </a:p>
          <a:p>
            <a:pPr algn="l"/>
            <a:r>
              <a:rPr lang="fr-FR" sz="1600" b="0" i="0" dirty="0">
                <a:effectLst/>
                <a:latin typeface="Arial" panose="020B0604020202020204" pitchFamily="34" charset="0"/>
                <a:cs typeface="Arial" panose="020B0604020202020204" pitchFamily="34" charset="0"/>
              </a:rPr>
              <a:t>Pour des besoins plus importants, une formule sur-mesure est possible. Le logiciel met à disposition une version d’essai ou encore une démo.</a:t>
            </a:r>
          </a:p>
        </p:txBody>
      </p:sp>
    </p:spTree>
    <p:extLst>
      <p:ext uri="{BB962C8B-B14F-4D97-AF65-F5344CB8AC3E}">
        <p14:creationId xmlns:p14="http://schemas.microsoft.com/office/powerpoint/2010/main" val="3449836330"/>
      </p:ext>
    </p:extLst>
  </p:cSld>
  <p:clrMapOvr>
    <a:masterClrMapping/>
  </p:clrMapOvr>
  <mc:AlternateContent xmlns:mc="http://schemas.openxmlformats.org/markup-compatibility/2006">
    <mc:Choice xmlns:p14="http://schemas.microsoft.com/office/powerpoint/2010/main" Requires="p14">
      <p:transition spd="slow" p14:dur="1200">
        <p:push dir="u"/>
      </p:transition>
    </mc:Choice>
    <mc:Fallback>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p:tmAbs val="0"/>
                                  </p:iterate>
                                  <p:childTnLst>
                                    <p:set>
                                      <p:cBhvr>
                                        <p:cTn id="6" fill="hold"/>
                                        <p:tgtEl>
                                          <p:spTgt spid="110"/>
                                        </p:tgtEl>
                                        <p:attrNameLst>
                                          <p:attrName>style.visibility</p:attrName>
                                        </p:attrNameLst>
                                      </p:cBhvr>
                                      <p:to>
                                        <p:strVal val="visible"/>
                                      </p:to>
                                    </p:set>
                                    <p:animEffect transition="in" filter="wipe(left)">
                                      <p:cBhvr>
                                        <p:cTn id="7" dur="500"/>
                                        <p:tgtEl>
                                          <p:spTgt spid="1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iterate>
                                    <p:tmAbs val="0"/>
                                  </p:iterate>
                                  <p:childTnLst>
                                    <p:set>
                                      <p:cBhvr>
                                        <p:cTn id="11" fill="hold"/>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advAuto="0"/>
      <p:bldP spid="6"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08" name="平行四边形 4"/>
          <p:cNvSpPr/>
          <p:nvPr/>
        </p:nvSpPr>
        <p:spPr>
          <a:xfrm>
            <a:off x="1441301" y="141722"/>
            <a:ext cx="8441880" cy="92228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endParaRPr dirty="0"/>
          </a:p>
        </p:txBody>
      </p:sp>
      <p:sp>
        <p:nvSpPr>
          <p:cNvPr id="109" name="Rectangle 1"/>
          <p:cNvSpPr txBox="1"/>
          <p:nvPr/>
        </p:nvSpPr>
        <p:spPr>
          <a:xfrm>
            <a:off x="3131379" y="212189"/>
            <a:ext cx="5856210" cy="7078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pPr algn="ctr"/>
            <a:r>
              <a:rPr lang="fr-FR" sz="2000" b="1" dirty="0">
                <a:solidFill>
                  <a:schemeClr val="tx1"/>
                </a:solidFill>
                <a:latin typeface="Arial Rounded MT Bold" panose="020F0704030504030204" pitchFamily="34" charset="0"/>
              </a:rPr>
              <a:t>I- PRESENTATION DES FONCTIONNALITES DE L’APPLICATION AIRCALL</a:t>
            </a:r>
            <a:endParaRPr sz="2000" b="1" dirty="0">
              <a:solidFill>
                <a:schemeClr val="tx1"/>
              </a:solidFill>
              <a:latin typeface="Arial Rounded MT Bold" panose="020F0704030504030204" pitchFamily="34" charset="0"/>
            </a:endParaRPr>
          </a:p>
        </p:txBody>
      </p:sp>
      <p:sp>
        <p:nvSpPr>
          <p:cNvPr id="110" name="Rectangle 1"/>
          <p:cNvSpPr txBox="1"/>
          <p:nvPr/>
        </p:nvSpPr>
        <p:spPr>
          <a:xfrm>
            <a:off x="480804" y="2983846"/>
            <a:ext cx="10770966" cy="3077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pPr algn="just"/>
            <a:endParaRPr lang="fr-FR" sz="1400" dirty="0">
              <a:latin typeface="Bodoni MT" panose="02070603080606020203" pitchFamily="18" charset="0"/>
            </a:endParaRPr>
          </a:p>
        </p:txBody>
      </p:sp>
      <p:pic>
        <p:nvPicPr>
          <p:cNvPr id="111" name="图片 3" descr="图片 3"/>
          <p:cNvPicPr>
            <a:picLocks noChangeAspect="1"/>
          </p:cNvPicPr>
          <p:nvPr/>
        </p:nvPicPr>
        <p:blipFill>
          <a:blip r:embed="rId2"/>
          <a:stretch>
            <a:fillRect/>
          </a:stretch>
        </p:blipFill>
        <p:spPr>
          <a:xfrm>
            <a:off x="154982" y="5553585"/>
            <a:ext cx="1498725" cy="1379094"/>
          </a:xfrm>
          <a:prstGeom prst="rect">
            <a:avLst/>
          </a:prstGeom>
          <a:ln w="12700">
            <a:miter lim="400000"/>
          </a:ln>
        </p:spPr>
      </p:pic>
      <p:sp>
        <p:nvSpPr>
          <p:cNvPr id="6" name="Rectangle 1">
            <a:extLst>
              <a:ext uri="{FF2B5EF4-FFF2-40B4-BE49-F238E27FC236}">
                <a16:creationId xmlns:a16="http://schemas.microsoft.com/office/drawing/2014/main" id="{CF099ACC-9983-4D01-8A63-30CF7ABF625D}"/>
              </a:ext>
            </a:extLst>
          </p:cNvPr>
          <p:cNvSpPr txBox="1"/>
          <p:nvPr/>
        </p:nvSpPr>
        <p:spPr>
          <a:xfrm>
            <a:off x="1653707" y="1891438"/>
            <a:ext cx="9840502" cy="5232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pPr algn="just"/>
            <a:endParaRPr sz="2800" dirty="0"/>
          </a:p>
        </p:txBody>
      </p:sp>
      <p:sp>
        <p:nvSpPr>
          <p:cNvPr id="5" name="ZoneTexte 4">
            <a:extLst>
              <a:ext uri="{FF2B5EF4-FFF2-40B4-BE49-F238E27FC236}">
                <a16:creationId xmlns:a16="http://schemas.microsoft.com/office/drawing/2014/main" id="{65521E73-70BE-4648-AFBD-39EE3EBEF460}"/>
              </a:ext>
            </a:extLst>
          </p:cNvPr>
          <p:cNvSpPr txBox="1"/>
          <p:nvPr/>
        </p:nvSpPr>
        <p:spPr>
          <a:xfrm>
            <a:off x="1241456" y="1300368"/>
            <a:ext cx="9420714" cy="3416320"/>
          </a:xfrm>
          <a:prstGeom prst="rect">
            <a:avLst/>
          </a:prstGeom>
          <a:noFill/>
        </p:spPr>
        <p:txBody>
          <a:bodyPr wrap="square" rtlCol="0">
            <a:spAutoFit/>
          </a:bodyPr>
          <a:lstStyle/>
          <a:p>
            <a:pPr marL="285750" indent="-285750" fontAlgn="base">
              <a:buFont typeface="Wingdings" panose="05000000000000000000" pitchFamily="2" charset="2"/>
              <a:buChar char="Ø"/>
            </a:pPr>
            <a:r>
              <a:rPr lang="fr-FR" b="1" dirty="0">
                <a:latin typeface="Arial Rounded MT Bold" panose="020F0704030504030204" pitchFamily="34" charset="0"/>
                <a:cs typeface="Times New Roman" panose="02020603050405020304" pitchFamily="18" charset="0"/>
              </a:rPr>
              <a:t>Contacter des numéros spéciaux</a:t>
            </a:r>
            <a:endParaRPr lang="fr-FR" i="0" dirty="0">
              <a:effectLst/>
              <a:latin typeface="Times New Roman" panose="02020603050405020304" pitchFamily="18" charset="0"/>
              <a:cs typeface="Times New Roman" panose="02020603050405020304" pitchFamily="18" charset="0"/>
            </a:endParaRPr>
          </a:p>
          <a:p>
            <a:pPr marL="342900" indent="-342900" algn="l" fontAlgn="base">
              <a:buFont typeface="Wingdings" panose="05000000000000000000" pitchFamily="2" charset="2"/>
              <a:buChar char="Ø"/>
            </a:pPr>
            <a:r>
              <a:rPr lang="fr-FR" b="1" dirty="0" err="1">
                <a:latin typeface="Arial Rounded MT Bold" panose="020F0704030504030204" pitchFamily="34" charset="0"/>
              </a:rPr>
              <a:t>Conatcter</a:t>
            </a:r>
            <a:r>
              <a:rPr lang="fr-FR" b="1" dirty="0">
                <a:latin typeface="Arial Rounded MT Bold" panose="020F0704030504030204" pitchFamily="34" charset="0"/>
              </a:rPr>
              <a:t> des numéros internationaux</a:t>
            </a:r>
            <a:endParaRPr lang="fr-FR" b="1" i="0" dirty="0">
              <a:effectLst/>
              <a:latin typeface="Times New Roman" panose="02020603050405020304" pitchFamily="18" charset="0"/>
              <a:cs typeface="Times New Roman" panose="02020603050405020304" pitchFamily="18" charset="0"/>
            </a:endParaRPr>
          </a:p>
          <a:p>
            <a:pPr marL="342900" indent="-342900" algn="l" fontAlgn="base">
              <a:buFont typeface="Wingdings" panose="05000000000000000000" pitchFamily="2" charset="2"/>
              <a:buChar char="Ø"/>
            </a:pPr>
            <a:r>
              <a:rPr lang="fr-FR" b="1" i="0" dirty="0">
                <a:effectLst/>
                <a:latin typeface="Arial Rounded MT Bold" panose="020F0704030504030204" pitchFamily="34" charset="0"/>
              </a:rPr>
              <a:t>Conférence </a:t>
            </a:r>
            <a:r>
              <a:rPr lang="fr-FR" b="1" i="0" dirty="0" err="1">
                <a:effectLst/>
                <a:latin typeface="Arial Rounded MT Bold" panose="020F0704030504030204" pitchFamily="34" charset="0"/>
              </a:rPr>
              <a:t>télephonique</a:t>
            </a:r>
            <a:endParaRPr lang="fr-FR" b="1" i="0" dirty="0">
              <a:effectLst/>
              <a:latin typeface="Arial Rounded MT Bold" panose="020F0704030504030204" pitchFamily="34" charset="0"/>
            </a:endParaRPr>
          </a:p>
          <a:p>
            <a:pPr marL="342900" indent="-342900" algn="l" fontAlgn="base">
              <a:buFont typeface="Wingdings" panose="05000000000000000000" pitchFamily="2" charset="2"/>
              <a:buChar char="Ø"/>
            </a:pPr>
            <a:r>
              <a:rPr lang="fr-FR" b="1" dirty="0">
                <a:solidFill>
                  <a:srgbClr val="222222"/>
                </a:solidFill>
                <a:latin typeface="Arial Rounded MT Bold" panose="020F0704030504030204" pitchFamily="34" charset="0"/>
                <a:cs typeface="Times New Roman" panose="02020603050405020304" pitchFamily="18" charset="0"/>
              </a:rPr>
              <a:t>Permanence </a:t>
            </a:r>
            <a:r>
              <a:rPr lang="fr-FR" b="1" dirty="0" err="1">
                <a:solidFill>
                  <a:srgbClr val="222222"/>
                </a:solidFill>
                <a:latin typeface="Arial Rounded MT Bold" panose="020F0704030504030204" pitchFamily="34" charset="0"/>
                <a:cs typeface="Times New Roman" panose="02020603050405020304" pitchFamily="18" charset="0"/>
              </a:rPr>
              <a:t>télephonique</a:t>
            </a:r>
            <a:endParaRPr lang="fr-FR" b="1" dirty="0">
              <a:solidFill>
                <a:srgbClr val="222222"/>
              </a:solidFill>
              <a:latin typeface="Arial Rounded MT Bold" panose="020F0704030504030204" pitchFamily="34" charset="0"/>
              <a:cs typeface="Times New Roman" panose="02020603050405020304" pitchFamily="18" charset="0"/>
            </a:endParaRPr>
          </a:p>
          <a:p>
            <a:pPr marL="342900" indent="-342900" algn="l" fontAlgn="base">
              <a:buFont typeface="Wingdings" panose="05000000000000000000" pitchFamily="2" charset="2"/>
              <a:buChar char="Ø"/>
            </a:pPr>
            <a:r>
              <a:rPr lang="fr-FR" b="1" dirty="0">
                <a:solidFill>
                  <a:srgbClr val="222222"/>
                </a:solidFill>
                <a:latin typeface="Arial Rounded MT Bold" panose="020F0704030504030204" pitchFamily="34" charset="0"/>
                <a:cs typeface="Times New Roman" panose="02020603050405020304" pitchFamily="18" charset="0"/>
              </a:rPr>
              <a:t>Messagerie</a:t>
            </a:r>
          </a:p>
          <a:p>
            <a:pPr marL="342900" indent="-342900" algn="l" fontAlgn="base">
              <a:buFont typeface="Wingdings" panose="05000000000000000000" pitchFamily="2" charset="2"/>
              <a:buChar char="Ø"/>
            </a:pPr>
            <a:r>
              <a:rPr lang="fr-FR" b="1" dirty="0">
                <a:solidFill>
                  <a:srgbClr val="222222"/>
                </a:solidFill>
                <a:latin typeface="Arial Rounded MT Bold" panose="020F0704030504030204" pitchFamily="34" charset="0"/>
                <a:cs typeface="Times New Roman" panose="02020603050405020304" pitchFamily="18" charset="0"/>
              </a:rPr>
              <a:t>Routage d’appels en cascade</a:t>
            </a:r>
          </a:p>
          <a:p>
            <a:pPr marL="342900" indent="-342900" algn="l" fontAlgn="base">
              <a:buFont typeface="Wingdings" panose="05000000000000000000" pitchFamily="2" charset="2"/>
              <a:buChar char="Ø"/>
            </a:pPr>
            <a:r>
              <a:rPr lang="fr-FR" b="1" dirty="0">
                <a:solidFill>
                  <a:srgbClr val="222222"/>
                </a:solidFill>
                <a:latin typeface="Arial Rounded MT Bold" panose="020F0704030504030204" pitchFamily="34" charset="0"/>
                <a:cs typeface="Times New Roman" panose="02020603050405020304" pitchFamily="18" charset="0"/>
              </a:rPr>
              <a:t>Serveur vocal interactif</a:t>
            </a:r>
          </a:p>
          <a:p>
            <a:pPr marL="342900" indent="-342900" algn="l" fontAlgn="base">
              <a:buFont typeface="Wingdings" panose="05000000000000000000" pitchFamily="2" charset="2"/>
              <a:buChar char="Ø"/>
            </a:pPr>
            <a:r>
              <a:rPr lang="fr-FR" b="1" dirty="0">
                <a:solidFill>
                  <a:srgbClr val="222222"/>
                </a:solidFill>
                <a:latin typeface="Arial Rounded MT Bold" panose="020F0704030504030204" pitchFamily="34" charset="0"/>
                <a:cs typeface="Times New Roman" panose="02020603050405020304" pitchFamily="18" charset="0"/>
              </a:rPr>
              <a:t>Extensions</a:t>
            </a:r>
          </a:p>
          <a:p>
            <a:pPr marL="342900" indent="-342900" algn="l" fontAlgn="base">
              <a:buFont typeface="Wingdings" panose="05000000000000000000" pitchFamily="2" charset="2"/>
              <a:buChar char="Ø"/>
            </a:pPr>
            <a:r>
              <a:rPr lang="fr-FR" b="1" dirty="0" err="1">
                <a:solidFill>
                  <a:srgbClr val="222222"/>
                </a:solidFill>
                <a:latin typeface="Arial Rounded MT Bold" panose="020F0704030504030204" pitchFamily="34" charset="0"/>
                <a:cs typeface="Times New Roman" panose="02020603050405020304" pitchFamily="18" charset="0"/>
              </a:rPr>
              <a:t>Blocklist</a:t>
            </a:r>
            <a:endParaRPr lang="fr-FR" b="1" dirty="0">
              <a:solidFill>
                <a:srgbClr val="222222"/>
              </a:solidFill>
              <a:latin typeface="Arial Rounded MT Bold" panose="020F0704030504030204" pitchFamily="34" charset="0"/>
              <a:cs typeface="Times New Roman" panose="02020603050405020304" pitchFamily="18" charset="0"/>
            </a:endParaRPr>
          </a:p>
          <a:p>
            <a:pPr marL="342900" indent="-342900" algn="l" fontAlgn="base">
              <a:buFont typeface="Wingdings" panose="05000000000000000000" pitchFamily="2" charset="2"/>
              <a:buChar char="Ø"/>
            </a:pPr>
            <a:r>
              <a:rPr lang="fr-FR" b="1" dirty="0">
                <a:solidFill>
                  <a:srgbClr val="222222"/>
                </a:solidFill>
                <a:latin typeface="Arial Rounded MT Bold" panose="020F0704030504030204" pitchFamily="34" charset="0"/>
                <a:cs typeface="Times New Roman" panose="02020603050405020304" pitchFamily="18" charset="0"/>
              </a:rPr>
              <a:t>Centre d’appels virtuels</a:t>
            </a:r>
          </a:p>
          <a:p>
            <a:pPr marL="342900" indent="-342900" algn="l" fontAlgn="base">
              <a:buFont typeface="Wingdings" panose="05000000000000000000" pitchFamily="2" charset="2"/>
              <a:buChar char="Ø"/>
            </a:pPr>
            <a:r>
              <a:rPr lang="fr-FR" b="1" dirty="0">
                <a:solidFill>
                  <a:srgbClr val="222222"/>
                </a:solidFill>
                <a:latin typeface="Arial Rounded MT Bold" panose="020F0704030504030204" pitchFamily="34" charset="0"/>
                <a:cs typeface="Times New Roman" panose="02020603050405020304" pitchFamily="18" charset="0"/>
              </a:rPr>
              <a:t>SMS professionnels</a:t>
            </a:r>
            <a:endParaRPr lang="fr-FR" b="1" i="0" dirty="0">
              <a:effectLst/>
              <a:latin typeface="Arial Rounded MT Bold" panose="020F0704030504030204" pitchFamily="34" charset="0"/>
            </a:endParaRPr>
          </a:p>
          <a:p>
            <a:pPr algn="l"/>
            <a:endParaRPr lang="fr-CM" dirty="0">
              <a:latin typeface="Arial Rounded MT Bold" panose="020F0704030504030204" pitchFamily="34" charset="0"/>
            </a:endParaRPr>
          </a:p>
        </p:txBody>
      </p:sp>
    </p:spTree>
    <p:extLst>
      <p:ext uri="{BB962C8B-B14F-4D97-AF65-F5344CB8AC3E}">
        <p14:creationId xmlns:p14="http://schemas.microsoft.com/office/powerpoint/2010/main" val="3145459014"/>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iterate>
                                    <p:tmAbs val="0"/>
                                  </p:iterate>
                                  <p:childTnLst>
                                    <p:set>
                                      <p:cBhvr>
                                        <p:cTn id="6" fill="hold"/>
                                        <p:tgtEl>
                                          <p:spTgt spid="108"/>
                                        </p:tgtEl>
                                        <p:attrNameLst>
                                          <p:attrName>style.visibility</p:attrName>
                                        </p:attrNameLst>
                                      </p:cBhvr>
                                      <p:to>
                                        <p:strVal val="visible"/>
                                      </p:to>
                                    </p:set>
                                    <p:anim calcmode="lin" valueType="num">
                                      <p:cBhvr>
                                        <p:cTn id="7" dur="500" fill="hold"/>
                                        <p:tgtEl>
                                          <p:spTgt spid="108"/>
                                        </p:tgtEl>
                                        <p:attrNameLst>
                                          <p:attrName>ppt_x</p:attrName>
                                        </p:attrNameLst>
                                      </p:cBhvr>
                                      <p:tavLst>
                                        <p:tav tm="0">
                                          <p:val>
                                            <p:strVal val="0-#ppt_w/2"/>
                                          </p:val>
                                        </p:tav>
                                        <p:tav tm="100000">
                                          <p:val>
                                            <p:strVal val="#ppt_x"/>
                                          </p:val>
                                        </p:tav>
                                      </p:tavLst>
                                    </p:anim>
                                    <p:anim calcmode="lin" valueType="num">
                                      <p:cBhvr>
                                        <p:cTn id="8" dur="500" fill="hold"/>
                                        <p:tgtEl>
                                          <p:spTgt spid="10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p:tmAbs val="0"/>
                                  </p:iterate>
                                  <p:childTnLst>
                                    <p:set>
                                      <p:cBhvr>
                                        <p:cTn id="12" fill="hold"/>
                                        <p:tgtEl>
                                          <p:spTgt spid="109"/>
                                        </p:tgtEl>
                                        <p:attrNameLst>
                                          <p:attrName>style.visibility</p:attrName>
                                        </p:attrNameLst>
                                      </p:cBhvr>
                                      <p:to>
                                        <p:strVal val="visible"/>
                                      </p:to>
                                    </p:set>
                                    <p:anim calcmode="lin" valueType="num">
                                      <p:cBhvr>
                                        <p:cTn id="13" dur="500" fill="hold"/>
                                        <p:tgtEl>
                                          <p:spTgt spid="109"/>
                                        </p:tgtEl>
                                        <p:attrNameLst>
                                          <p:attrName>ppt_x</p:attrName>
                                        </p:attrNameLst>
                                      </p:cBhvr>
                                      <p:tavLst>
                                        <p:tav tm="0">
                                          <p:val>
                                            <p:strVal val="0-#ppt_w/2"/>
                                          </p:val>
                                        </p:tav>
                                        <p:tav tm="100000">
                                          <p:val>
                                            <p:strVal val="#ppt_x"/>
                                          </p:val>
                                        </p:tav>
                                      </p:tavLst>
                                    </p:anim>
                                    <p:anim calcmode="lin" valueType="num">
                                      <p:cBhvr>
                                        <p:cTn id="14" dur="500" fill="hold"/>
                                        <p:tgtEl>
                                          <p:spTgt spid="10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iterate>
                                    <p:tmAbs val="0"/>
                                  </p:iterate>
                                  <p:childTnLst>
                                    <p:set>
                                      <p:cBhvr>
                                        <p:cTn id="18" fill="hold"/>
                                        <p:tgtEl>
                                          <p:spTgt spid="110"/>
                                        </p:tgtEl>
                                        <p:attrNameLst>
                                          <p:attrName>style.visibility</p:attrName>
                                        </p:attrNameLst>
                                      </p:cBhvr>
                                      <p:to>
                                        <p:strVal val="visible"/>
                                      </p:to>
                                    </p:set>
                                    <p:animEffect transition="in" filter="wipe(left)">
                                      <p:cBhvr>
                                        <p:cTn id="19" dur="500"/>
                                        <p:tgtEl>
                                          <p:spTgt spid="110"/>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iterate>
                                    <p:tmAbs val="0"/>
                                  </p:iterate>
                                  <p:childTnLst>
                                    <p:set>
                                      <p:cBhvr>
                                        <p:cTn id="23" fill="hold"/>
                                        <p:tgtEl>
                                          <p:spTgt spid="6"/>
                                        </p:tgtEl>
                                        <p:attrNameLst>
                                          <p:attrName>style.visibility</p:attrName>
                                        </p:attrNameLst>
                                      </p:cBhvr>
                                      <p:to>
                                        <p:strVal val="visible"/>
                                      </p:to>
                                    </p:set>
                                    <p:animEffect transition="in" filter="wipe(left)">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animBg="1" advAuto="0"/>
      <p:bldP spid="109" grpId="0" animBg="1" advAuto="0"/>
      <p:bldP spid="110" grpId="0" animBg="1" advAuto="0"/>
      <p:bldP spid="6"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31D5271C-9D23-4B81-B5DD-BAE1FD4D5B12}"/>
              </a:ext>
            </a:extLst>
          </p:cNvPr>
          <p:cNvPicPr>
            <a:picLocks noChangeAspect="1"/>
          </p:cNvPicPr>
          <p:nvPr/>
        </p:nvPicPr>
        <p:blipFill>
          <a:blip r:embed="rId2"/>
          <a:stretch>
            <a:fillRect/>
          </a:stretch>
        </p:blipFill>
        <p:spPr>
          <a:xfrm>
            <a:off x="333452" y="5174820"/>
            <a:ext cx="1499746" cy="1377815"/>
          </a:xfrm>
          <a:prstGeom prst="rect">
            <a:avLst/>
          </a:prstGeom>
        </p:spPr>
      </p:pic>
      <p:sp>
        <p:nvSpPr>
          <p:cNvPr id="2" name="平行四边形 4">
            <a:extLst>
              <a:ext uri="{FF2B5EF4-FFF2-40B4-BE49-F238E27FC236}">
                <a16:creationId xmlns:a16="http://schemas.microsoft.com/office/drawing/2014/main" id="{5DD5975F-5FAD-F227-687F-D99490AE16DC}"/>
              </a:ext>
            </a:extLst>
          </p:cNvPr>
          <p:cNvSpPr/>
          <p:nvPr/>
        </p:nvSpPr>
        <p:spPr>
          <a:xfrm>
            <a:off x="1441301" y="141723"/>
            <a:ext cx="8441880" cy="65075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r>
              <a:rPr lang="fr-FR" dirty="0">
                <a:latin typeface="Arial" panose="020B0604020202020204" pitchFamily="34" charset="0"/>
                <a:cs typeface="Arial" panose="020B0604020202020204" pitchFamily="34" charset="0"/>
              </a:rPr>
              <a:t>PRESENTATION DU LANCEUR D’APPEL</a:t>
            </a:r>
            <a:endParaRPr dirty="0">
              <a:latin typeface="Arial" panose="020B0604020202020204" pitchFamily="34" charset="0"/>
              <a:cs typeface="Arial" panose="020B0604020202020204" pitchFamily="34" charset="0"/>
            </a:endParaRPr>
          </a:p>
        </p:txBody>
      </p:sp>
      <p:pic>
        <p:nvPicPr>
          <p:cNvPr id="6" name="Image 5">
            <a:extLst>
              <a:ext uri="{FF2B5EF4-FFF2-40B4-BE49-F238E27FC236}">
                <a16:creationId xmlns:a16="http://schemas.microsoft.com/office/drawing/2014/main" id="{2C13C79F-C918-EC20-B751-E4DED5DE11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1878" y="1087637"/>
            <a:ext cx="4368244" cy="5628640"/>
          </a:xfrm>
          <a:prstGeom prst="rect">
            <a:avLst/>
          </a:prstGeom>
        </p:spPr>
      </p:pic>
    </p:spTree>
    <p:extLst>
      <p:ext uri="{BB962C8B-B14F-4D97-AF65-F5344CB8AC3E}">
        <p14:creationId xmlns:p14="http://schemas.microsoft.com/office/powerpoint/2010/main" val="336038443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iterate>
                                    <p:tmAbs val="0"/>
                                  </p:iterate>
                                  <p:childTnLst>
                                    <p:set>
                                      <p:cBhvr>
                                        <p:cTn id="6" fill="hold"/>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0-#ppt_w/2"/>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09" name="Rectangle 1"/>
          <p:cNvSpPr txBox="1"/>
          <p:nvPr/>
        </p:nvSpPr>
        <p:spPr>
          <a:xfrm>
            <a:off x="1037939" y="347730"/>
            <a:ext cx="4863240" cy="12003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endParaRPr sz="7200" dirty="0">
              <a:latin typeface="Algerian" panose="04020705040A02060702" pitchFamily="82" charset="0"/>
            </a:endParaRPr>
          </a:p>
        </p:txBody>
      </p:sp>
      <p:sp>
        <p:nvSpPr>
          <p:cNvPr id="110" name="Rectangle 1"/>
          <p:cNvSpPr txBox="1"/>
          <p:nvPr/>
        </p:nvSpPr>
        <p:spPr>
          <a:xfrm>
            <a:off x="1612858" y="1835073"/>
            <a:ext cx="9840502" cy="5232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pPr algn="just"/>
            <a:endParaRPr sz="2800" dirty="0"/>
          </a:p>
        </p:txBody>
      </p:sp>
      <p:pic>
        <p:nvPicPr>
          <p:cNvPr id="111" name="图片 3" descr="图片 3"/>
          <p:cNvPicPr>
            <a:picLocks noChangeAspect="1"/>
          </p:cNvPicPr>
          <p:nvPr/>
        </p:nvPicPr>
        <p:blipFill>
          <a:blip r:embed="rId2"/>
          <a:stretch>
            <a:fillRect/>
          </a:stretch>
        </p:blipFill>
        <p:spPr>
          <a:xfrm>
            <a:off x="154982" y="5553585"/>
            <a:ext cx="1498725" cy="1379094"/>
          </a:xfrm>
          <a:prstGeom prst="rect">
            <a:avLst/>
          </a:prstGeom>
          <a:ln w="12700">
            <a:miter lim="400000"/>
          </a:ln>
        </p:spPr>
      </p:pic>
      <p:sp>
        <p:nvSpPr>
          <p:cNvPr id="7" name="Rectangle 1">
            <a:extLst>
              <a:ext uri="{FF2B5EF4-FFF2-40B4-BE49-F238E27FC236}">
                <a16:creationId xmlns:a16="http://schemas.microsoft.com/office/drawing/2014/main" id="{046B540F-F45E-44CE-83FF-EB09DF71F627}"/>
              </a:ext>
            </a:extLst>
          </p:cNvPr>
          <p:cNvSpPr txBox="1"/>
          <p:nvPr/>
        </p:nvSpPr>
        <p:spPr>
          <a:xfrm>
            <a:off x="2309566" y="1835074"/>
            <a:ext cx="9083539" cy="7078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4000">
                <a:solidFill>
                  <a:srgbClr val="183E5A"/>
                </a:solidFill>
                <a:latin typeface="Bahnschrift SemiBold"/>
                <a:ea typeface="Bahnschrift SemiBold"/>
                <a:cs typeface="Bahnschrift SemiBold"/>
                <a:sym typeface="Bahnschrift SemiBold"/>
              </a:defRPr>
            </a:lvl1pPr>
          </a:lstStyle>
          <a:p>
            <a:r>
              <a:rPr lang="fr-FR" i="1" dirty="0"/>
              <a:t>	</a:t>
            </a:r>
          </a:p>
        </p:txBody>
      </p:sp>
      <p:pic>
        <p:nvPicPr>
          <p:cNvPr id="4" name="Image 3">
            <a:extLst>
              <a:ext uri="{FF2B5EF4-FFF2-40B4-BE49-F238E27FC236}">
                <a16:creationId xmlns:a16="http://schemas.microsoft.com/office/drawing/2014/main" id="{7F2DA9B2-C0B4-1264-CD3D-A30817F726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1330" y="172720"/>
            <a:ext cx="3829340" cy="6593840"/>
          </a:xfrm>
          <a:prstGeom prst="rect">
            <a:avLst/>
          </a:prstGeom>
        </p:spPr>
      </p:pic>
    </p:spTree>
    <p:extLst>
      <p:ext uri="{BB962C8B-B14F-4D97-AF65-F5344CB8AC3E}">
        <p14:creationId xmlns:p14="http://schemas.microsoft.com/office/powerpoint/2010/main" val="2899093631"/>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p:tmAbs val="0"/>
                                  </p:iterate>
                                  <p:childTnLst>
                                    <p:set>
                                      <p:cBhvr>
                                        <p:cTn id="6" fill="hold"/>
                                        <p:tgtEl>
                                          <p:spTgt spid="109"/>
                                        </p:tgtEl>
                                        <p:attrNameLst>
                                          <p:attrName>style.visibility</p:attrName>
                                        </p:attrNameLst>
                                      </p:cBhvr>
                                      <p:to>
                                        <p:strVal val="visible"/>
                                      </p:to>
                                    </p:set>
                                    <p:anim calcmode="lin" valueType="num">
                                      <p:cBhvr>
                                        <p:cTn id="7" dur="500" fill="hold"/>
                                        <p:tgtEl>
                                          <p:spTgt spid="109"/>
                                        </p:tgtEl>
                                        <p:attrNameLst>
                                          <p:attrName>ppt_x</p:attrName>
                                        </p:attrNameLst>
                                      </p:cBhvr>
                                      <p:tavLst>
                                        <p:tav tm="0">
                                          <p:val>
                                            <p:strVal val="0-#ppt_w/2"/>
                                          </p:val>
                                        </p:tav>
                                        <p:tav tm="100000">
                                          <p:val>
                                            <p:strVal val="#ppt_x"/>
                                          </p:val>
                                        </p:tav>
                                      </p:tavLst>
                                    </p:anim>
                                    <p:anim calcmode="lin" valueType="num">
                                      <p:cBhvr>
                                        <p:cTn id="8" dur="500" fill="hold"/>
                                        <p:tgtEl>
                                          <p:spTgt spid="1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iterate>
                                    <p:tmAbs val="0"/>
                                  </p:iterate>
                                  <p:childTnLst>
                                    <p:set>
                                      <p:cBhvr>
                                        <p:cTn id="12" fill="hold"/>
                                        <p:tgtEl>
                                          <p:spTgt spid="110"/>
                                        </p:tgtEl>
                                        <p:attrNameLst>
                                          <p:attrName>style.visibility</p:attrName>
                                        </p:attrNameLst>
                                      </p:cBhvr>
                                      <p:to>
                                        <p:strVal val="visible"/>
                                      </p:to>
                                    </p:set>
                                    <p:animEffect transition="in" filter="wipe(left)">
                                      <p:cBhvr>
                                        <p:cTn id="13" dur="500"/>
                                        <p:tgtEl>
                                          <p:spTgt spid="110"/>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iterate>
                                    <p:tmAbs val="0"/>
                                  </p:iterate>
                                  <p:childTnLst>
                                    <p:set>
                                      <p:cBhvr>
                                        <p:cTn id="17" fill="hold"/>
                                        <p:tgtEl>
                                          <p:spTgt spid="7"/>
                                        </p:tgtEl>
                                        <p:attrNameLst>
                                          <p:attrName>style.visibility</p:attrName>
                                        </p:attrNameLst>
                                      </p:cBhvr>
                                      <p:to>
                                        <p:strVal val="visible"/>
                                      </p:to>
                                    </p:set>
                                    <p:animEffect transition="in" filter="wipe(left)">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animBg="1" advAuto="0"/>
      <p:bldP spid="110" grpId="0" animBg="1" advAuto="0"/>
      <p:bldP spid="7"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D5243008-7DD3-3B33-EAEC-E61394039A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9489" y="223520"/>
            <a:ext cx="3833021" cy="6390640"/>
          </a:xfrm>
          <a:prstGeom prst="rect">
            <a:avLst/>
          </a:prstGeom>
        </p:spPr>
      </p:pic>
    </p:spTree>
    <p:extLst>
      <p:ext uri="{BB962C8B-B14F-4D97-AF65-F5344CB8AC3E}">
        <p14:creationId xmlns:p14="http://schemas.microsoft.com/office/powerpoint/2010/main" val="304780299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7D59932-B6FA-37B4-6339-DEB1533DEE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36612" y="172720"/>
            <a:ext cx="3718775" cy="6522720"/>
          </a:xfrm>
          <a:prstGeom prst="rect">
            <a:avLst/>
          </a:prstGeom>
        </p:spPr>
      </p:pic>
    </p:spTree>
    <p:extLst>
      <p:ext uri="{BB962C8B-B14F-4D97-AF65-F5344CB8AC3E}">
        <p14:creationId xmlns:p14="http://schemas.microsoft.com/office/powerpoint/2010/main" val="95418274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4" name="Flèche : bas 3">
            <a:extLst>
              <a:ext uri="{FF2B5EF4-FFF2-40B4-BE49-F238E27FC236}">
                <a16:creationId xmlns:a16="http://schemas.microsoft.com/office/drawing/2014/main" id="{87DA2595-7309-42F1-ABFA-DB1C02356B3D}"/>
              </a:ext>
            </a:extLst>
          </p:cNvPr>
          <p:cNvSpPr/>
          <p:nvPr/>
        </p:nvSpPr>
        <p:spPr>
          <a:xfrm rot="5029797">
            <a:off x="8520536" y="300631"/>
            <a:ext cx="219116" cy="93643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CM"/>
          </a:p>
        </p:txBody>
      </p:sp>
      <p:pic>
        <p:nvPicPr>
          <p:cNvPr id="5" name="Image 4">
            <a:extLst>
              <a:ext uri="{FF2B5EF4-FFF2-40B4-BE49-F238E27FC236}">
                <a16:creationId xmlns:a16="http://schemas.microsoft.com/office/drawing/2014/main" id="{8C061997-FCA5-FF67-F8B5-2640291CFE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5139" y="609600"/>
            <a:ext cx="3901722" cy="5892800"/>
          </a:xfrm>
          <a:prstGeom prst="rect">
            <a:avLst/>
          </a:prstGeom>
        </p:spPr>
      </p:pic>
    </p:spTree>
    <p:extLst>
      <p:ext uri="{BB962C8B-B14F-4D97-AF65-F5344CB8AC3E}">
        <p14:creationId xmlns:p14="http://schemas.microsoft.com/office/powerpoint/2010/main" val="1063615130"/>
      </p:ext>
    </p:extLst>
  </p:cSld>
  <p:clrMapOvr>
    <a:masterClrMapping/>
  </p:clrMapOvr>
  <p:transition spd="med"/>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499</Words>
  <Application>Microsoft Office PowerPoint</Application>
  <PresentationFormat>Grand écran</PresentationFormat>
  <Paragraphs>27</Paragraphs>
  <Slides>11</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11</vt:i4>
      </vt:variant>
    </vt:vector>
  </HeadingPairs>
  <TitlesOfParts>
    <vt:vector size="20" baseType="lpstr">
      <vt:lpstr>Algerian</vt:lpstr>
      <vt:lpstr>Arial</vt:lpstr>
      <vt:lpstr>Arial Rounded MT Bold</vt:lpstr>
      <vt:lpstr>Bodoni MT</vt:lpstr>
      <vt:lpstr>Calibri</vt:lpstr>
      <vt:lpstr>Calibri Light</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Milo Kelvyn</dc:creator>
  <cp:lastModifiedBy>FOGUE</cp:lastModifiedBy>
  <cp:revision>18</cp:revision>
  <dcterms:created xsi:type="dcterms:W3CDTF">2024-08-30T10:04:19Z</dcterms:created>
  <dcterms:modified xsi:type="dcterms:W3CDTF">2025-02-03T16:24:59Z</dcterms:modified>
</cp:coreProperties>
</file>