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84" r:id="rId3"/>
    <p:sldId id="291" r:id="rId4"/>
    <p:sldId id="288" r:id="rId5"/>
    <p:sldId id="294" r:id="rId6"/>
    <p:sldId id="293" r:id="rId7"/>
    <p:sldId id="296" r:id="rId8"/>
    <p:sldId id="297" r:id="rId9"/>
    <p:sldId id="298" r:id="rId10"/>
    <p:sldId id="29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M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9238D-6BE1-4007-9363-D9DD37EA0D9D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M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M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2FE4E-95A1-4D7C-8946-6501766DE581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64865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DE4B8-8640-4B6D-82EB-A1DE7736B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E4ADF5-7629-4861-8D21-1505A40A7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564D7B-17A1-45C2-917B-7A773D5A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62B6C-282D-460C-9DD0-F9F07DD8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C41D2B-8BAF-430F-8B7A-01D8855A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40155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4E176-823A-469D-9407-C65309116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DC4E8B-F883-4AF6-97D8-2B7FB0C40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691BD8-A0C4-4C4A-BEB8-0719B990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5135B7-8FF0-40FE-A17C-F4FA74DF6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2F40A0-F707-4E38-AB98-80505405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54551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E6380C-C920-40DE-9DCE-2F48E1B40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E87AF1-D0E8-466B-875C-8FDAA484A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CBCFE9-394B-47B4-86A8-F384F9B7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9AF22-11CB-4936-81F3-1F799DE1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1B090B-DB56-4C91-A3B5-C1F87A37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81697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865106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4EE5D-CAF3-43B4-841D-0F2CD2569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5CBF71-4814-40CB-8B3A-A07C624B7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510F5A-FC38-411E-96F0-69E17760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09F680-6981-44C1-8601-CDA51B79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40D31A-40EE-407E-B664-CDEEAD64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04523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E6AC7-DBD5-4AFD-913F-8C4AF1013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4F1844-2BAD-4451-9449-BFE2939DB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7EBEE0-22CA-4C4A-90B2-02970864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F587C9-7020-4A33-AF6D-5BFFA4D1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649664-BA39-49B7-897A-8BCB89A34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91017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F5C7A-2020-4E63-A122-E12112B1F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1B65D6-A886-432F-88D7-3CB30595D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FA5746-69C7-421F-B4EB-05992E000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F0369D-5618-47FE-8CDE-A82F7C9E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79390C-031B-49FD-8EC1-2B204DD3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F1AE26-AD8D-4AEF-B22A-93AB5000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6465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524F3F-9251-43CA-851C-425C5BDAF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59B86E-A6BD-4D1B-AB58-B13A72D4E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646954-1CBA-4B53-8373-92D0290D1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497F03-326D-40C3-82FA-E4089F16C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44326F-7EBB-4723-AAED-ECE4DE96AF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70C6C5-F8CC-42E3-97DD-9F91B820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9197DF-A815-4D22-86C5-F36628C2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478FE95-1713-4FF9-B803-63BE75962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6360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D39DB-9241-411F-9AB1-D572102FE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27E587C-5F3F-4D9F-ACB1-B24CC58B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3E285B-76BE-4798-B95B-4CF61CB3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B02705-9609-4EA8-B6F3-B2578DCC6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90491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484096-CAFE-443C-95EF-F470B2AB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1AAE3B-4972-46C3-88FF-1EA620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3851CB-5369-4D66-9E47-A418F7EE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37145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35C0E3-9401-4696-BEF7-71D43CD90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000ED8-BF72-4C90-BBF9-B2828D05E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2CB75D-18C9-4779-913D-AD618D920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04AFC1-C1A6-4875-917A-C6E52197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0E9683-3513-4B3B-897C-F216CC73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014D41-8357-42E9-AC12-ED81A2DB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65811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FE6B09-575C-40FE-8F41-CD428316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49A6575-5DF6-463A-A005-FC9926A186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31C852-0EC6-496C-ABA9-8D2AD0816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538E6F-D0FD-4999-928B-E203538F4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BD19F9-EA76-4813-B467-49F29A159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4E1AE3-E0A9-433E-9AF6-986DC401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141897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574EBC8-0E4F-4044-A4E2-D3B80EB6D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3C3327-4B8A-41A1-968C-671B95C5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8EBF1-05A2-48E7-9C05-FA3BF42DA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22B-15C2-4B24-9AF9-96CF506B6551}" type="datetimeFigureOut">
              <a:rPr lang="fr-CM" smtClean="0"/>
              <a:t>03/02/2025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DA0748-56FF-495E-A596-918598B5E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AB2BB5-F867-4F8D-8735-0FE1F176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0172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r.wikipedia.org/wiki/IOS_(Apple)" TargetMode="External"/><Relationship Id="rId3" Type="http://schemas.openxmlformats.org/officeDocument/2006/relationships/hyperlink" Target="https://fr.wikipedia.org/wiki/Google" TargetMode="External"/><Relationship Id="rId7" Type="http://schemas.openxmlformats.org/officeDocument/2006/relationships/hyperlink" Target="https://fr.wikipedia.org/wiki/Compte_Google" TargetMode="External"/><Relationship Id="rId12" Type="http://schemas.openxmlformats.org/officeDocument/2006/relationships/hyperlink" Target="https://fr.wikipedia.org/wiki/Google_Agenda#cite_note-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fr.wikipedia.org/wiki/Site_Web" TargetMode="External"/><Relationship Id="rId11" Type="http://schemas.openxmlformats.org/officeDocument/2006/relationships/hyperlink" Target="https://fr.wikipedia.org/wiki/Google_Gears" TargetMode="External"/><Relationship Id="rId5" Type="http://schemas.openxmlformats.org/officeDocument/2006/relationships/hyperlink" Target="https://fr.wikipedia.org/wiki/Internet" TargetMode="External"/><Relationship Id="rId10" Type="http://schemas.openxmlformats.org/officeDocument/2006/relationships/hyperlink" Target="https://fr.wikipedia.org/wiki/Connexion_internet" TargetMode="External"/><Relationship Id="rId4" Type="http://schemas.openxmlformats.org/officeDocument/2006/relationships/hyperlink" Target="https://fr.wikipedia.org/wiki/Agenda" TargetMode="External"/><Relationship Id="rId9" Type="http://schemas.openxmlformats.org/officeDocument/2006/relationships/hyperlink" Target="https://fr.wikipedia.org/wiki/Android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fr.wikipedia.org/wiki/T%C3%A9l%C3%A9phone_mobile" TargetMode="External"/><Relationship Id="rId3" Type="http://schemas.openxmlformats.org/officeDocument/2006/relationships/hyperlink" Target="https://fr.wikipedia.org/wiki/Navigateur_web" TargetMode="External"/><Relationship Id="rId7" Type="http://schemas.openxmlformats.org/officeDocument/2006/relationships/hyperlink" Target="https://fr.wikipedia.org/wiki/Google_Desktop" TargetMode="External"/><Relationship Id="rId12" Type="http://schemas.openxmlformats.org/officeDocument/2006/relationships/hyperlink" Target="https://fr.wikipedia.org/wiki/ToDo_lis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fr.wikipedia.org/wiki/Popup" TargetMode="External"/><Relationship Id="rId11" Type="http://schemas.openxmlformats.org/officeDocument/2006/relationships/hyperlink" Target="https://fr.wikipedia.org/wiki/ICalendar" TargetMode="External"/><Relationship Id="rId5" Type="http://schemas.openxmlformats.org/officeDocument/2006/relationships/hyperlink" Target="https://fr.wikipedia.org/wiki/Courriel" TargetMode="External"/><Relationship Id="rId10" Type="http://schemas.openxmlformats.org/officeDocument/2006/relationships/hyperlink" Target="https://fr.wikipedia.org/wiki/Microsoft_Outlook" TargetMode="External"/><Relationship Id="rId4" Type="http://schemas.openxmlformats.org/officeDocument/2006/relationships/hyperlink" Target="https://fr.wikipedia.org/wiki/Ajax_(informatique)" TargetMode="External"/><Relationship Id="rId9" Type="http://schemas.openxmlformats.org/officeDocument/2006/relationships/hyperlink" Target="https://fr.wikipedia.org/wiki/SM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8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18160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281123" y="4719144"/>
            <a:ext cx="3721102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ZoneTexte 3"/>
          <p:cNvSpPr txBox="1"/>
          <p:nvPr/>
        </p:nvSpPr>
        <p:spPr>
          <a:xfrm>
            <a:off x="1453445" y="2664702"/>
            <a:ext cx="9285110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sz="4000" dirty="0">
                <a:latin typeface="Arial Rounded MT Bold" panose="020F0704030504030204" pitchFamily="34" charset="0"/>
              </a:rPr>
              <a:t>Présentation De Google Agenda</a:t>
            </a:r>
            <a:endParaRPr sz="4000" dirty="0">
              <a:latin typeface="Arial Rounded MT Bold" panose="020F0704030504030204" pitchFamily="34" charset="0"/>
            </a:endParaRPr>
          </a:p>
        </p:txBody>
      </p:sp>
      <p:sp>
        <p:nvSpPr>
          <p:cNvPr id="99" name="直接连接符 11"/>
          <p:cNvSpPr/>
          <p:nvPr/>
        </p:nvSpPr>
        <p:spPr>
          <a:xfrm flipH="1">
            <a:off x="-150470" y="330708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14897" y="331216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818" y="5272340"/>
            <a:ext cx="1624599" cy="1494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9AD12-0C46-3CF2-E77F-B4584D45F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 descr="图片 3">
            <a:extLst>
              <a:ext uri="{FF2B5EF4-FFF2-40B4-BE49-F238E27FC236}">
                <a16:creationId xmlns:a16="http://schemas.microsoft.com/office/drawing/2014/main" id="{4F6BC1BC-CDC2-6106-B5A5-F24598BE8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C14C636-049A-5D82-FF0A-9F7C12080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495" y="336952"/>
            <a:ext cx="6335009" cy="618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5952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480804" y="330219"/>
            <a:ext cx="8441880" cy="9305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2130056" y="553149"/>
            <a:ext cx="4216263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INTRODUCTION</a:t>
            </a:r>
            <a:endParaRPr sz="2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0770966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lang="fr-FR" sz="14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5521E73-70BE-4648-AFBD-39EE3EBEF460}"/>
              </a:ext>
            </a:extLst>
          </p:cNvPr>
          <p:cNvSpPr txBox="1"/>
          <p:nvPr/>
        </p:nvSpPr>
        <p:spPr>
          <a:xfrm>
            <a:off x="1039975" y="1584103"/>
            <a:ext cx="1029580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Google Agenda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(appelé </a:t>
            </a:r>
            <a:r>
              <a:rPr lang="fr-FR" sz="24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Google </a:t>
            </a:r>
            <a:r>
              <a:rPr lang="fr-FR" sz="24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Calendar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en anglais) est une application </a:t>
            </a:r>
            <a:r>
              <a:rPr lang="fr-FR" sz="2400" b="0" i="0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3" tooltip="Google"/>
              </a:rPr>
              <a:t>Google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qui permet de partager des événements et des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4" tooltip="Agenda"/>
              </a:rPr>
              <a:t>agendas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et de les publier sur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5" tooltip="Internet"/>
              </a:rPr>
              <a:t>internet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ou sur un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6" tooltip="Site Web"/>
              </a:rPr>
              <a:t>site Web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Son utilisation nécessite d'ouvrir un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7" tooltip="Compte Google"/>
              </a:rPr>
              <a:t>compte Google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Il est disponible sur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5" tooltip="Internet"/>
              </a:rPr>
              <a:t>internet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8" tooltip="IOS (Apple)"/>
              </a:rPr>
              <a:t>iOS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et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9" tooltip="Android"/>
              </a:rPr>
              <a:t>Android</a:t>
            </a:r>
            <a:endParaRPr lang="fr-FR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Il était possible d'utiliser certaines de ses fonctionnalités sans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10" tooltip="Connexion internet"/>
              </a:rPr>
              <a:t>connexion internet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grâce à </a:t>
            </a:r>
            <a:r>
              <a:rPr lang="fr-FR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11" tooltip="Google Gears"/>
              </a:rPr>
              <a:t>Google Gears</a:t>
            </a:r>
            <a:r>
              <a:rPr lang="fr-FR" sz="2400" b="0" i="0" u="none" strike="noStrike" baseline="30000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12"/>
              </a:rPr>
              <a:t>1</a:t>
            </a:r>
            <a:r>
              <a:rPr lang="fr-F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/>
            <a:endParaRPr lang="fr-CM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7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441301" y="141722"/>
            <a:ext cx="8441880" cy="922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3131379" y="212189"/>
            <a:ext cx="5856210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ctr"/>
            <a:r>
              <a:rPr lang="fr-FR" sz="2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I- PRESENTATION DES FONCTIONNALITES DE  GOOGLE AGENDA</a:t>
            </a:r>
            <a:endParaRPr sz="20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0770966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lang="fr-FR" sz="14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175749" y="1338147"/>
            <a:ext cx="10535447" cy="501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Tenue et partage d'agendas. Publication d'événements personnels, pour diffusion à une liste de personnes, ou pour publication sur Internet.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agendas sont sauvegardés sur internet, ils sont accessibles de n'importe quel 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Navigateur web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navigateur web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 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Ajax (informatiqu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Ajax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permettant notamment les glisser-déplacer.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Envoi de rappels pour des événements 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par 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5" tooltip="Courrie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courriel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par 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6" tooltip="Popu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popup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(nécessite une fenêtre de navigateur avec Google Agenda ouverte).</a:t>
            </a:r>
          </a:p>
          <a:p>
            <a:pPr lvl="1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Invitations 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créer des invitations, envoi de celles-ci par 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5" tooltip="Courrie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courriel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possibilité de répondre ou de faire des commentaires même sans utiliser Google Agenda.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Recherche d'événements : dans des agendas personnels ou partagés, possibilité de les ajouter à son propre agenda.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Ajout direct d'évènements via le Gadget Google Agenda de 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 tooltip="Google Deskto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Desktop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Accès depuis un 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 tooltip="Téléphone mob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téléphone mobile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: notifications et rappels par 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 tooltip="SM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SMS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importer des événements à partir de 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 tooltip="Microsoft Outloo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Outlook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ou au format </a:t>
            </a:r>
            <a:r>
              <a:rPr lang="fr-F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 tooltip="ICalend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iCalendar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 tooltip="ToDo lis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ToDo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 tooltip="ToDo lis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 tooltip="ToDo lis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</a:t>
            </a:r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générale ou affectée à un jour donnée.</a:t>
            </a:r>
          </a:p>
          <a:p>
            <a:pPr lvl="1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45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481070" y="2045142"/>
            <a:ext cx="11578727" cy="1232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2400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612858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2309566" y="1835074"/>
            <a:ext cx="9083539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i="1" dirty="0"/>
              <a:t>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DE1329-6DE6-47E6-803C-960C8D18CF67}"/>
              </a:ext>
            </a:extLst>
          </p:cNvPr>
          <p:cNvSpPr txBox="1"/>
          <p:nvPr/>
        </p:nvSpPr>
        <p:spPr>
          <a:xfrm>
            <a:off x="1533842" y="2362935"/>
            <a:ext cx="9714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II- COMMENT SE PRESENTE GOOGLE AGENDA DE SIMPLICE FOGUE </a:t>
            </a:r>
            <a:endParaRPr lang="fr-CM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9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7C947C3-2CD3-06CF-07FA-ED5321888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20" y="848299"/>
            <a:ext cx="11135360" cy="574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80299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7BE2978A-AAEF-4AB0-B450-EA671CEFDC08}"/>
              </a:ext>
            </a:extLst>
          </p:cNvPr>
          <p:cNvSpPr txBox="1"/>
          <p:nvPr/>
        </p:nvSpPr>
        <p:spPr>
          <a:xfrm>
            <a:off x="1391920" y="391065"/>
            <a:ext cx="93167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u="sng" dirty="0"/>
              <a:t>INSERTION D’UN MEETING SUR LE CALENDRIER</a:t>
            </a:r>
          </a:p>
          <a:p>
            <a:pPr algn="ctr"/>
            <a:endParaRPr lang="fr-FR" sz="2000" b="1" i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i="1" dirty="0"/>
              <a:t>On clique sur une case blanche sur l’agenda et la </a:t>
            </a:r>
            <a:r>
              <a:rPr lang="fr-FR" sz="2000" b="1" i="1" dirty="0" err="1"/>
              <a:t>fenetre</a:t>
            </a:r>
            <a:r>
              <a:rPr lang="fr-FR" sz="2000" b="1" i="1" dirty="0"/>
              <a:t> ci-dessous  apparait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i="1" dirty="0"/>
              <a:t>On peut mettre le titre du rendez vous , modifier l’heure, la couleur de la notification et on insère par la suite les détails du meeting</a:t>
            </a:r>
            <a:endParaRPr lang="fr-CM" sz="2000" b="1" i="1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9BFF5D-E424-23F5-6176-EA6490D4D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840" y="2286000"/>
            <a:ext cx="8148320" cy="4419600"/>
          </a:xfrm>
          <a:prstGeom prst="rect">
            <a:avLst/>
          </a:prstGeom>
        </p:spPr>
      </p:pic>
      <p:pic>
        <p:nvPicPr>
          <p:cNvPr id="2" name="图片 3" descr="图片 3">
            <a:extLst>
              <a:ext uri="{FF2B5EF4-FFF2-40B4-BE49-F238E27FC236}">
                <a16:creationId xmlns:a16="http://schemas.microsoft.com/office/drawing/2014/main" id="{A0EDB102-1266-4978-70D1-9C9285240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5418274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C680CCA-70EA-EC3A-C23A-42250DD190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206" y="1483360"/>
            <a:ext cx="6363588" cy="530843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46938CE-63D2-CC7B-6376-10E8003AC9E1}"/>
              </a:ext>
            </a:extLst>
          </p:cNvPr>
          <p:cNvSpPr txBox="1"/>
          <p:nvPr/>
        </p:nvSpPr>
        <p:spPr>
          <a:xfrm>
            <a:off x="2739772" y="609600"/>
            <a:ext cx="6363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VOILA COMMENT SE PRESENTE LE RENDEZ UNE FOIS LES INFORMATIONS REMPLIS</a:t>
            </a:r>
          </a:p>
        </p:txBody>
      </p:sp>
      <p:pic>
        <p:nvPicPr>
          <p:cNvPr id="2" name="图片 3" descr="图片 3">
            <a:extLst>
              <a:ext uri="{FF2B5EF4-FFF2-40B4-BE49-F238E27FC236}">
                <a16:creationId xmlns:a16="http://schemas.microsoft.com/office/drawing/2014/main" id="{564D5F87-FDC1-9221-F495-97E53A9DAE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6361513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BE49F-B557-C813-F96A-905BA43E2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F90FE15-B6B2-016F-8520-A35D247F048C}"/>
              </a:ext>
            </a:extLst>
          </p:cNvPr>
          <p:cNvSpPr txBox="1"/>
          <p:nvPr/>
        </p:nvSpPr>
        <p:spPr>
          <a:xfrm>
            <a:off x="1788160" y="330105"/>
            <a:ext cx="8148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u="sng" dirty="0"/>
              <a:t>III- PRESENTATION GOOGLE KALENDAR</a:t>
            </a:r>
          </a:p>
          <a:p>
            <a:pPr algn="ctr"/>
            <a:endParaRPr lang="fr-FR" b="1" i="1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i="1" dirty="0"/>
              <a:t>Ce calendrier permet aux prospects de prendre des rendez-vous afin d’être contacter pour des appels précis</a:t>
            </a:r>
          </a:p>
        </p:txBody>
      </p:sp>
      <p:pic>
        <p:nvPicPr>
          <p:cNvPr id="2" name="图片 3" descr="图片 3">
            <a:extLst>
              <a:ext uri="{FF2B5EF4-FFF2-40B4-BE49-F238E27FC236}">
                <a16:creationId xmlns:a16="http://schemas.microsoft.com/office/drawing/2014/main" id="{FF047817-B4BD-4F54-EBE8-B0691370E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9581123-5023-3BBD-EA33-EEF2D6DE50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707" y="1661731"/>
            <a:ext cx="9997440" cy="486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25551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EF7A-5683-AF9F-E783-2F43B0256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9A32F5C-345A-6AAC-CC2B-FBA910ACFBD4}"/>
              </a:ext>
            </a:extLst>
          </p:cNvPr>
          <p:cNvSpPr txBox="1"/>
          <p:nvPr/>
        </p:nvSpPr>
        <p:spPr>
          <a:xfrm>
            <a:off x="1788160" y="330105"/>
            <a:ext cx="8148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i="1" u="sng" dirty="0"/>
              <a:t>Une fois qu’on clique sur l »un des rendez vous cette </a:t>
            </a:r>
            <a:r>
              <a:rPr lang="fr-FR" b="1" i="1" u="sng" dirty="0" err="1"/>
              <a:t>fenetre</a:t>
            </a:r>
            <a:r>
              <a:rPr lang="fr-FR" b="1" i="1" u="sng" dirty="0"/>
              <a:t> s’</a:t>
            </a:r>
            <a:r>
              <a:rPr lang="fr-FR" b="1" i="1" u="sng" dirty="0" err="1"/>
              <a:t>affche</a:t>
            </a:r>
            <a:r>
              <a:rPr lang="fr-FR" b="1" i="1" u="sng" dirty="0"/>
              <a:t> et </a:t>
            </a:r>
            <a:r>
              <a:rPr lang="fr-FR" b="1" i="1" u="sng" dirty="0" err="1"/>
              <a:t>presente</a:t>
            </a:r>
            <a:r>
              <a:rPr lang="fr-FR" b="1" i="1" u="sng" dirty="0"/>
              <a:t> toutes les informations du prospect et la raison de son meeting</a:t>
            </a:r>
            <a:endParaRPr lang="fr-FR" i="1" dirty="0"/>
          </a:p>
        </p:txBody>
      </p:sp>
      <p:pic>
        <p:nvPicPr>
          <p:cNvPr id="2" name="图片 3" descr="图片 3">
            <a:extLst>
              <a:ext uri="{FF2B5EF4-FFF2-40B4-BE49-F238E27FC236}">
                <a16:creationId xmlns:a16="http://schemas.microsoft.com/office/drawing/2014/main" id="{8A577E90-04C7-2AC5-DAA1-B0D5BC029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23B696D-7409-938D-81AF-84626FCA6B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160" y="1534160"/>
            <a:ext cx="6999303" cy="499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08693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355</Words>
  <Application>Microsoft Office PowerPoint</Application>
  <PresentationFormat>Grand écran</PresentationFormat>
  <Paragraphs>31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Algerian</vt:lpstr>
      <vt:lpstr>Arial</vt:lpstr>
      <vt:lpstr>Arial Rounded MT Bold</vt:lpstr>
      <vt:lpstr>Bell MT</vt:lpstr>
      <vt:lpstr>Bodoni MT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Milo Kelvyn</dc:creator>
  <cp:lastModifiedBy>FOGUE</cp:lastModifiedBy>
  <cp:revision>19</cp:revision>
  <dcterms:created xsi:type="dcterms:W3CDTF">2024-08-30T10:04:19Z</dcterms:created>
  <dcterms:modified xsi:type="dcterms:W3CDTF">2025-02-03T16:05:03Z</dcterms:modified>
</cp:coreProperties>
</file>