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94" r:id="rId3"/>
    <p:sldId id="295" r:id="rId4"/>
    <p:sldId id="296" r:id="rId5"/>
    <p:sldId id="297" r:id="rId6"/>
    <p:sldId id="299" r:id="rId7"/>
    <p:sldId id="301" r:id="rId8"/>
    <p:sldId id="303" r:id="rId9"/>
    <p:sldId id="304" r:id="rId10"/>
    <p:sldId id="305" r:id="rId11"/>
    <p:sldId id="306" r:id="rId12"/>
    <p:sldId id="307" r:id="rId13"/>
    <p:sldId id="28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M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9238D-6BE1-4007-9363-D9DD37EA0D9D}" type="datetimeFigureOut">
              <a:rPr lang="fr-CM" smtClean="0"/>
              <a:t>03/02/2025</a:t>
            </a:fld>
            <a:endParaRPr lang="fr-CM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M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M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2FE4E-95A1-4D7C-8946-6501766DE581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264865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M" dirty="0"/>
          </a:p>
        </p:txBody>
      </p:sp>
    </p:spTree>
    <p:extLst>
      <p:ext uri="{BB962C8B-B14F-4D97-AF65-F5344CB8AC3E}">
        <p14:creationId xmlns:p14="http://schemas.microsoft.com/office/powerpoint/2010/main" val="47119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6DE4B8-8640-4B6D-82EB-A1DE7736B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0E4ADF5-7629-4861-8D21-1505A40A7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M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564D7B-17A1-45C2-917B-7A773D5A6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B-15C2-4B24-9AF9-96CF506B6551}" type="datetimeFigureOut">
              <a:rPr lang="fr-CM" smtClean="0"/>
              <a:t>03/02/2025</a:t>
            </a:fld>
            <a:endParaRPr lang="fr-CM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262B6C-282D-460C-9DD0-F9F07DD8C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C41D2B-8BAF-430F-8B7A-01D8855A5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66D-2D7F-48D0-894C-C3A2A3DA7669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240155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D4E176-823A-469D-9407-C65309116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BDC4E8B-F883-4AF6-97D8-2B7FB0C40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691BD8-A0C4-4C4A-BEB8-0719B990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B-15C2-4B24-9AF9-96CF506B6551}" type="datetimeFigureOut">
              <a:rPr lang="fr-CM" smtClean="0"/>
              <a:t>03/02/2025</a:t>
            </a:fld>
            <a:endParaRPr lang="fr-CM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5135B7-8FF0-40FE-A17C-F4FA74DF6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2F40A0-F707-4E38-AB98-80505405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66D-2D7F-48D0-894C-C3A2A3DA7669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254551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5E6380C-C920-40DE-9DCE-2F48E1B40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E87AF1-D0E8-466B-875C-8FDAA484A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CBCFE9-394B-47B4-86A8-F384F9B73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B-15C2-4B24-9AF9-96CF506B6551}" type="datetimeFigureOut">
              <a:rPr lang="fr-CM" smtClean="0"/>
              <a:t>03/02/2025</a:t>
            </a:fld>
            <a:endParaRPr lang="fr-CM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09AF22-11CB-4936-81F3-1F799DE1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1B090B-DB56-4C91-A3B5-C1F87A37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66D-2D7F-48D0-894C-C3A2A3DA7669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381697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86510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4EE5D-CAF3-43B4-841D-0F2CD2569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5CBF71-4814-40CB-8B3A-A07C624B7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510F5A-FC38-411E-96F0-69E17760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B-15C2-4B24-9AF9-96CF506B6551}" type="datetimeFigureOut">
              <a:rPr lang="fr-CM" smtClean="0"/>
              <a:t>03/02/2025</a:t>
            </a:fld>
            <a:endParaRPr lang="fr-CM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09F680-6981-44C1-8601-CDA51B79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40D31A-40EE-407E-B664-CDEEAD64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66D-2D7F-48D0-894C-C3A2A3DA7669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204523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E6AC7-DBD5-4AFD-913F-8C4AF1013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4F1844-2BAD-4451-9449-BFE2939DB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7EBEE0-22CA-4C4A-90B2-02970864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B-15C2-4B24-9AF9-96CF506B6551}" type="datetimeFigureOut">
              <a:rPr lang="fr-CM" smtClean="0"/>
              <a:t>03/02/2025</a:t>
            </a:fld>
            <a:endParaRPr lang="fr-CM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F587C9-7020-4A33-AF6D-5BFFA4D1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649664-BA39-49B7-897A-8BCB89A3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66D-2D7F-48D0-894C-C3A2A3DA7669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291017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DF5C7A-2020-4E63-A122-E12112B1F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1B65D6-A886-432F-88D7-3CB30595D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FA5746-69C7-421F-B4EB-05992E000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F0369D-5618-47FE-8CDE-A82F7C9E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B-15C2-4B24-9AF9-96CF506B6551}" type="datetimeFigureOut">
              <a:rPr lang="fr-CM" smtClean="0"/>
              <a:t>03/02/2025</a:t>
            </a:fld>
            <a:endParaRPr lang="fr-CM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79390C-031B-49FD-8EC1-2B204DD31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F1AE26-AD8D-4AEF-B22A-93AB50004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66D-2D7F-48D0-894C-C3A2A3DA7669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216465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524F3F-9251-43CA-851C-425C5BDAF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59B86E-A6BD-4D1B-AB58-B13A72D4E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646954-1CBA-4B53-8373-92D0290D1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8497F03-326D-40C3-82FA-E4089F16C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B44326F-7EBB-4723-AAED-ECE4DE96A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D70C6C5-F8CC-42E3-97DD-9F91B820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B-15C2-4B24-9AF9-96CF506B6551}" type="datetimeFigureOut">
              <a:rPr lang="fr-CM" smtClean="0"/>
              <a:t>03/02/2025</a:t>
            </a:fld>
            <a:endParaRPr lang="fr-CM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9197DF-A815-4D22-86C5-F36628C20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478FE95-1713-4FF9-B803-63BE7596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66D-2D7F-48D0-894C-C3A2A3DA7669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216360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8D39DB-9241-411F-9AB1-D572102F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7E587C-5F3F-4D9F-ACB1-B24CC58BB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B-15C2-4B24-9AF9-96CF506B6551}" type="datetimeFigureOut">
              <a:rPr lang="fr-CM" smtClean="0"/>
              <a:t>03/02/2025</a:t>
            </a:fld>
            <a:endParaRPr lang="fr-CM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3E285B-76BE-4798-B95B-4CF61CB3C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B02705-9609-4EA8-B6F3-B2578DCC6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66D-2D7F-48D0-894C-C3A2A3DA7669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390491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484096-CAFE-443C-95EF-F470B2AB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B-15C2-4B24-9AF9-96CF506B6551}" type="datetimeFigureOut">
              <a:rPr lang="fr-CM" smtClean="0"/>
              <a:t>03/02/2025</a:t>
            </a:fld>
            <a:endParaRPr lang="fr-CM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21AAE3B-4972-46C3-88FF-1EA620AC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3851CB-5369-4D66-9E47-A418F7EEE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66D-2D7F-48D0-894C-C3A2A3DA7669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237145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35C0E3-9401-4696-BEF7-71D43CD90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000ED8-BF72-4C90-BBF9-B2828D05E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2CB75D-18C9-4779-913D-AD618D920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04AFC1-C1A6-4875-917A-C6E52197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B-15C2-4B24-9AF9-96CF506B6551}" type="datetimeFigureOut">
              <a:rPr lang="fr-CM" smtClean="0"/>
              <a:t>03/02/2025</a:t>
            </a:fld>
            <a:endParaRPr lang="fr-CM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0E9683-3513-4B3B-897C-F216CC73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014D41-8357-42E9-AC12-ED81A2DB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66D-2D7F-48D0-894C-C3A2A3DA7669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265811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E6B09-575C-40FE-8F41-CD4283164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49A6575-5DF6-463A-A005-FC9926A18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M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31C852-0EC6-496C-ABA9-8D2AD0816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538E6F-D0FD-4999-928B-E203538F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22B-15C2-4B24-9AF9-96CF506B6551}" type="datetimeFigureOut">
              <a:rPr lang="fr-CM" smtClean="0"/>
              <a:t>03/02/2025</a:t>
            </a:fld>
            <a:endParaRPr lang="fr-CM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BD19F9-EA76-4813-B467-49F29A159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M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4E1AE3-E0A9-433E-9AF6-986DC4017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66D-2D7F-48D0-894C-C3A2A3DA7669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141897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574EBC8-0E4F-4044-A4E2-D3B80EB6D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M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3C3327-4B8A-41A1-968C-671B95C51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8EBF1-05A2-48E7-9C05-FA3BF42DA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22B-15C2-4B24-9AF9-96CF506B6551}" type="datetimeFigureOut">
              <a:rPr lang="fr-CM" smtClean="0"/>
              <a:t>03/02/2025</a:t>
            </a:fld>
            <a:endParaRPr lang="fr-CM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DA0748-56FF-495E-A596-918598B5E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M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AB2BB5-F867-4F8D-8735-0FE1F1765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A266D-2D7F-48D0-894C-C3A2A3DA7669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210172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平行四边形 2"/>
          <p:cNvSpPr/>
          <p:nvPr/>
        </p:nvSpPr>
        <p:spPr>
          <a:xfrm>
            <a:off x="8140700" y="0"/>
            <a:ext cx="3721101" cy="2209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714" y="0"/>
                </a:lnTo>
                <a:lnTo>
                  <a:pt x="21600" y="0"/>
                </a:lnTo>
                <a:lnTo>
                  <a:pt x="8886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5" name="任意多边形 16"/>
          <p:cNvSpPr/>
          <p:nvPr/>
        </p:nvSpPr>
        <p:spPr>
          <a:xfrm>
            <a:off x="10172234" y="0"/>
            <a:ext cx="2019768" cy="165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00" y="0"/>
                </a:moveTo>
                <a:lnTo>
                  <a:pt x="21600" y="0"/>
                </a:lnTo>
                <a:lnTo>
                  <a:pt x="21600" y="15147"/>
                </a:lnTo>
                <a:lnTo>
                  <a:pt x="1637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6" name="任意多边形 17"/>
          <p:cNvSpPr/>
          <p:nvPr/>
        </p:nvSpPr>
        <p:spPr>
          <a:xfrm>
            <a:off x="0" y="5181600"/>
            <a:ext cx="2044701" cy="1676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28" y="0"/>
                </a:moveTo>
                <a:lnTo>
                  <a:pt x="21600" y="0"/>
                </a:lnTo>
                <a:lnTo>
                  <a:pt x="4048" y="21600"/>
                </a:lnTo>
                <a:lnTo>
                  <a:pt x="0" y="21600"/>
                </a:lnTo>
                <a:lnTo>
                  <a:pt x="0" y="6679"/>
                </a:lnTo>
                <a:close/>
              </a:path>
            </a:pathLst>
          </a:cu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7" name="平行四边形 9"/>
          <p:cNvSpPr/>
          <p:nvPr/>
        </p:nvSpPr>
        <p:spPr>
          <a:xfrm>
            <a:off x="281123" y="4719144"/>
            <a:ext cx="3721102" cy="2209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714" y="0"/>
                </a:lnTo>
                <a:lnTo>
                  <a:pt x="21600" y="0"/>
                </a:lnTo>
                <a:lnTo>
                  <a:pt x="8886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8" name="ZoneTexte 3"/>
          <p:cNvSpPr txBox="1"/>
          <p:nvPr/>
        </p:nvSpPr>
        <p:spPr>
          <a:xfrm>
            <a:off x="1453445" y="2664702"/>
            <a:ext cx="9285110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8000" b="1" i="1">
                <a:latin typeface="Bahnschrift SemiBold SemiConden"/>
                <a:ea typeface="Bahnschrift SemiBold SemiConden"/>
                <a:cs typeface="Bahnschrift SemiBold SemiConden"/>
                <a:sym typeface="Bahnschrift SemiBold SemiConden"/>
              </a:defRPr>
            </a:lvl1pPr>
          </a:lstStyle>
          <a:p>
            <a:r>
              <a:rPr lang="fr-FR" sz="4000" dirty="0">
                <a:latin typeface="Arial Rounded MT Bold" panose="020F0704030504030204" pitchFamily="34" charset="0"/>
              </a:rPr>
              <a:t>Présentation des script général utilisés en entreprise</a:t>
            </a:r>
            <a:endParaRPr sz="4000" dirty="0">
              <a:latin typeface="Arial Rounded MT Bold" panose="020F0704030504030204" pitchFamily="34" charset="0"/>
            </a:endParaRPr>
          </a:p>
        </p:txBody>
      </p:sp>
      <p:sp>
        <p:nvSpPr>
          <p:cNvPr id="99" name="直接连接符 11"/>
          <p:cNvSpPr/>
          <p:nvPr/>
        </p:nvSpPr>
        <p:spPr>
          <a:xfrm flipH="1">
            <a:off x="-150470" y="3307080"/>
            <a:ext cx="2835798" cy="0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" name="直接连接符 13"/>
          <p:cNvSpPr/>
          <p:nvPr/>
        </p:nvSpPr>
        <p:spPr>
          <a:xfrm flipH="1">
            <a:off x="9614897" y="3312160"/>
            <a:ext cx="2835798" cy="0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pic>
        <p:nvPicPr>
          <p:cNvPr id="101" name="图片 5" descr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818" y="5272340"/>
            <a:ext cx="1624599" cy="14949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72BB44D-DD11-422A-B4C9-88455085F1CE}"/>
              </a:ext>
            </a:extLst>
          </p:cNvPr>
          <p:cNvSpPr txBox="1"/>
          <p:nvPr/>
        </p:nvSpPr>
        <p:spPr>
          <a:xfrm>
            <a:off x="3243714" y="567891"/>
            <a:ext cx="6208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u="sng" dirty="0"/>
              <a:t>INSERTION D’UN APPEL </a:t>
            </a:r>
            <a:endParaRPr lang="fr-CM" sz="2000" b="1" i="1" u="sng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F19237C-72F7-4BF1-97C8-A3E40EBE6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33" y="1106905"/>
            <a:ext cx="9942895" cy="49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9487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4CF0974-15D6-4625-A719-21B394075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4" y="519762"/>
            <a:ext cx="10751418" cy="537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282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4663635-670C-4737-B2FC-1A1EFBCDF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58" y="1486715"/>
            <a:ext cx="11341683" cy="467384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8C1B135-9F1E-4948-A541-710671C711FD}"/>
              </a:ext>
            </a:extLst>
          </p:cNvPr>
          <p:cNvSpPr txBox="1"/>
          <p:nvPr/>
        </p:nvSpPr>
        <p:spPr>
          <a:xfrm>
            <a:off x="2396691" y="497390"/>
            <a:ext cx="7671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u="sng" dirty="0"/>
              <a:t>INFORMATION COMPLETE DU PROSPECT</a:t>
            </a:r>
            <a:endParaRPr lang="fr-CM" sz="2000" b="1" i="1" u="sng" dirty="0"/>
          </a:p>
        </p:txBody>
      </p:sp>
    </p:spTree>
    <p:extLst>
      <p:ext uri="{BB962C8B-B14F-4D97-AF65-F5344CB8AC3E}">
        <p14:creationId xmlns:p14="http://schemas.microsoft.com/office/powerpoint/2010/main" val="315647164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平行四边形 4"/>
          <p:cNvSpPr/>
          <p:nvPr/>
        </p:nvSpPr>
        <p:spPr>
          <a:xfrm rot="21018650">
            <a:off x="2479847" y="1139847"/>
            <a:ext cx="6767247" cy="4237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4000" dirty="0">
                <a:latin typeface="Bell MT" panose="02020503060305020303" pitchFamily="18" charset="0"/>
              </a:rPr>
              <a:t>MERCI A TOUS </a:t>
            </a:r>
            <a:endParaRPr sz="4000" dirty="0">
              <a:latin typeface="Bell MT" panose="02020503060305020303" pitchFamily="18" charset="0"/>
            </a:endParaRPr>
          </a:p>
        </p:txBody>
      </p:sp>
      <p:sp>
        <p:nvSpPr>
          <p:cNvPr id="109" name="Rectangle 1"/>
          <p:cNvSpPr txBox="1"/>
          <p:nvPr/>
        </p:nvSpPr>
        <p:spPr>
          <a:xfrm>
            <a:off x="1000231" y="398014"/>
            <a:ext cx="486324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endParaRPr sz="7200" dirty="0">
              <a:latin typeface="Algerian" panose="04020705040A02060702" pitchFamily="82" charset="0"/>
            </a:endParaRPr>
          </a:p>
        </p:txBody>
      </p:sp>
      <p:sp>
        <p:nvSpPr>
          <p:cNvPr id="110" name="Rectangle 1"/>
          <p:cNvSpPr txBox="1"/>
          <p:nvPr/>
        </p:nvSpPr>
        <p:spPr>
          <a:xfrm rot="20722036">
            <a:off x="1552604" y="1835073"/>
            <a:ext cx="984050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just"/>
            <a:endParaRPr sz="2800" dirty="0"/>
          </a:p>
        </p:txBody>
      </p:sp>
      <p:pic>
        <p:nvPicPr>
          <p:cNvPr id="111" name="图片 3" descr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82" y="5553585"/>
            <a:ext cx="1498725" cy="1379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raphique 5" descr="Contour de visage d’ange avec un remplissage uni">
            <a:extLst>
              <a:ext uri="{FF2B5EF4-FFF2-40B4-BE49-F238E27FC236}">
                <a16:creationId xmlns:a16="http://schemas.microsoft.com/office/drawing/2014/main" id="{859327B3-1961-4818-9DCC-DF6BE0A7B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03867">
            <a:off x="7374666" y="4052111"/>
            <a:ext cx="1851549" cy="110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7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 advAuto="0"/>
      <p:bldP spid="109" grpId="0" animBg="1" advAuto="0"/>
      <p:bldP spid="110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9464A37-6F61-D5A1-731F-EBFA4CDBD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" y="0"/>
            <a:ext cx="11064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0299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37CF014-307D-90BB-85D7-B1C10EF97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98" y="80495"/>
            <a:ext cx="9878804" cy="669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3006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06D02B6-F950-C7E8-5ABE-6355C0D32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88" y="809259"/>
            <a:ext cx="9669224" cy="52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1513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189C486-4BCC-880C-99CB-DFBBDE747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282" y="423443"/>
            <a:ext cx="9745435" cy="60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414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0C6BCC1-AAC0-4DF8-D1B7-DBA49AE4B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03" y="66205"/>
            <a:ext cx="9621593" cy="67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5348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C311241-9073-2DB6-83F8-9A265AF04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46" y="1014075"/>
            <a:ext cx="9554908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3645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4186FA1-A955-E13B-2BBB-D1B7A9193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98" y="704470"/>
            <a:ext cx="10059804" cy="54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9471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DFD944-5233-4014-9979-AB7BDD5AC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87" y="774246"/>
            <a:ext cx="11646499" cy="50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5947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</Words>
  <Application>Microsoft Office PowerPoint</Application>
  <PresentationFormat>Grand écran</PresentationFormat>
  <Paragraphs>4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Algerian</vt:lpstr>
      <vt:lpstr>Arial</vt:lpstr>
      <vt:lpstr>Arial Rounded MT Bold</vt:lpstr>
      <vt:lpstr>Bell MT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Milo Kelvyn</dc:creator>
  <cp:lastModifiedBy>FOGUE</cp:lastModifiedBy>
  <cp:revision>17</cp:revision>
  <dcterms:created xsi:type="dcterms:W3CDTF">2024-08-30T10:04:19Z</dcterms:created>
  <dcterms:modified xsi:type="dcterms:W3CDTF">2025-02-03T16:34:49Z</dcterms:modified>
</cp:coreProperties>
</file>