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84" r:id="rId3"/>
    <p:sldId id="291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288" r:id="rId12"/>
    <p:sldId id="293" r:id="rId13"/>
    <p:sldId id="338" r:id="rId14"/>
    <p:sldId id="328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29" r:id="rId24"/>
    <p:sldId id="339" r:id="rId25"/>
    <p:sldId id="340" r:id="rId26"/>
    <p:sldId id="341" r:id="rId27"/>
    <p:sldId id="342" r:id="rId28"/>
    <p:sldId id="346" r:id="rId29"/>
    <p:sldId id="343" r:id="rId30"/>
    <p:sldId id="344" r:id="rId31"/>
    <p:sldId id="345" r:id="rId32"/>
    <p:sldId id="287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M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9238D-6BE1-4007-9363-D9DD37EA0D9D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M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M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2FE4E-95A1-4D7C-8946-6501766DE581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64865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M" dirty="0"/>
          </a:p>
        </p:txBody>
      </p:sp>
    </p:spTree>
    <p:extLst>
      <p:ext uri="{BB962C8B-B14F-4D97-AF65-F5344CB8AC3E}">
        <p14:creationId xmlns:p14="http://schemas.microsoft.com/office/powerpoint/2010/main" val="47119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DE4B8-8640-4B6D-82EB-A1DE7736B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E4ADF5-7629-4861-8D21-1505A40A7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564D7B-17A1-45C2-917B-7A773D5A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262B6C-282D-460C-9DD0-F9F07DD8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C41D2B-8BAF-430F-8B7A-01D8855A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40155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4E176-823A-469D-9407-C6530911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DC4E8B-F883-4AF6-97D8-2B7FB0C40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691BD8-A0C4-4C4A-BEB8-0719B990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5135B7-8FF0-40FE-A17C-F4FA74DF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2F40A0-F707-4E38-AB98-80505405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54551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E6380C-C920-40DE-9DCE-2F48E1B40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E87AF1-D0E8-466B-875C-8FDAA484A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CBCFE9-394B-47B4-86A8-F384F9B7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09AF22-11CB-4936-81F3-1F799DE1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B090B-DB56-4C91-A3B5-C1F87A37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381697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6510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4EE5D-CAF3-43B4-841D-0F2CD256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5CBF71-4814-40CB-8B3A-A07C624B7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10F5A-FC38-411E-96F0-69E17760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09F680-6981-44C1-8601-CDA51B79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0D31A-40EE-407E-B664-CDEEAD64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04523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E6AC7-DBD5-4AFD-913F-8C4AF101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4F1844-2BAD-4451-9449-BFE2939DB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7EBEE0-22CA-4C4A-90B2-02970864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F587C9-7020-4A33-AF6D-5BFFA4D1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649664-BA39-49B7-897A-8BCB89A3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91017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F5C7A-2020-4E63-A122-E12112B1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1B65D6-A886-432F-88D7-3CB30595D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FA5746-69C7-421F-B4EB-05992E000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F0369D-5618-47FE-8CDE-A82F7C9E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79390C-031B-49FD-8EC1-2B204DD3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F1AE26-AD8D-4AEF-B22A-93AB5000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16465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24F3F-9251-43CA-851C-425C5BDA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59B86E-A6BD-4D1B-AB58-B13A72D4E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646954-1CBA-4B53-8373-92D0290D1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497F03-326D-40C3-82FA-E4089F16C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44326F-7EBB-4723-AAED-ECE4DE96A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70C6C5-F8CC-42E3-97DD-9F91B820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9197DF-A815-4D22-86C5-F36628C2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78FE95-1713-4FF9-B803-63BE7596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16360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D39DB-9241-411F-9AB1-D572102F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7E587C-5F3F-4D9F-ACB1-B24CC58B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3E285B-76BE-4798-B95B-4CF61CB3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B02705-9609-4EA8-B6F3-B2578DCC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390491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484096-CAFE-443C-95EF-F470B2AB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1AAE3B-4972-46C3-88FF-1EA620AC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851CB-5369-4D66-9E47-A418F7EE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37145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5C0E3-9401-4696-BEF7-71D43CD9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000ED8-BF72-4C90-BBF9-B2828D05E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2CB75D-18C9-4779-913D-AD618D920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04AFC1-C1A6-4875-917A-C6E52197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0E9683-3513-4B3B-897C-F216CC73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014D41-8357-42E9-AC12-ED81A2DB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65811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E6B09-575C-40FE-8F41-CD428316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9A6575-5DF6-463A-A005-FC9926A18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M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31C852-0EC6-496C-ABA9-8D2AD0816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538E6F-D0FD-4999-928B-E203538F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BD19F9-EA76-4813-B467-49F29A15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4E1AE3-E0A9-433E-9AF6-986DC401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141897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74EBC8-0E4F-4044-A4E2-D3B80EB6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3C3327-4B8A-41A1-968C-671B95C51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8EBF1-05A2-48E7-9C05-FA3BF42DA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22B-15C2-4B24-9AF9-96CF506B6551}" type="datetimeFigureOut">
              <a:rPr lang="fr-CM" smtClean="0"/>
              <a:t>10/02/2025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DA0748-56FF-495E-A596-918598B5E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AB2BB5-F867-4F8D-8735-0FE1F1765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10172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implicefogue.systeme.io/d10af3ea" TargetMode="External"/><Relationship Id="rId3" Type="http://schemas.openxmlformats.org/officeDocument/2006/relationships/hyperlink" Target="https://simplicefogue.systeme.io/865a95ac" TargetMode="External"/><Relationship Id="rId7" Type="http://schemas.openxmlformats.org/officeDocument/2006/relationships/hyperlink" Target="https://simplicefogue.systeme.io/4a249677" TargetMode="External"/><Relationship Id="rId12" Type="http://schemas.openxmlformats.org/officeDocument/2006/relationships/hyperlink" Target="https://simplicefogue.systeme.io/4a245c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implicefogue.systeme.io/ee4321b2" TargetMode="External"/><Relationship Id="rId11" Type="http://schemas.openxmlformats.org/officeDocument/2006/relationships/hyperlink" Target="https://simplicefogue.systeme.io/coachinglinkedin" TargetMode="External"/><Relationship Id="rId5" Type="http://schemas.openxmlformats.org/officeDocument/2006/relationships/hyperlink" Target="https://simplicefogue.systeme.io/902b7e51-d182be5f" TargetMode="External"/><Relationship Id="rId10" Type="http://schemas.openxmlformats.org/officeDocument/2006/relationships/hyperlink" Target="https://simplicefogue.systeme.io/sessiondecoaching" TargetMode="External"/><Relationship Id="rId4" Type="http://schemas.openxmlformats.org/officeDocument/2006/relationships/hyperlink" Target="https://simplicefogue.systeme.io/2df660c6" TargetMode="External"/><Relationship Id="rId9" Type="http://schemas.openxmlformats.org/officeDocument/2006/relationships/hyperlink" Target="https://simplicefogue.systeme.io/e54b514b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implicefogue.com/agb-coaching/" TargetMode="External"/><Relationship Id="rId3" Type="http://schemas.openxmlformats.org/officeDocument/2006/relationships/hyperlink" Target="https://simplicefogue.com/resultats-investissements-clients/" TargetMode="External"/><Relationship Id="rId7" Type="http://schemas.openxmlformats.org/officeDocument/2006/relationships/hyperlink" Target="https://simplicefogue.com/allgemeine-geschaebedingung/" TargetMode="External"/><Relationship Id="rId12" Type="http://schemas.openxmlformats.org/officeDocument/2006/relationships/hyperlink" Target="https://simplicefogue.com/commentinvestirdansimmobilierenallemagne-video-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implicefogue.com/lhistoire-de-marius/" TargetMode="External"/><Relationship Id="rId11" Type="http://schemas.openxmlformats.org/officeDocument/2006/relationships/hyperlink" Target="https://simplicefogue.com/comment-investir-et-reussir-en-bourse/" TargetMode="External"/><Relationship Id="rId5" Type="http://schemas.openxmlformats.org/officeDocument/2006/relationships/hyperlink" Target="https://simplicefogue.com/lhistoire-de-leonel/" TargetMode="External"/><Relationship Id="rId10" Type="http://schemas.openxmlformats.org/officeDocument/2006/relationships/hyperlink" Target="https://simplicefogue.com/comment-investir-en-bourse/" TargetMode="External"/><Relationship Id="rId4" Type="http://schemas.openxmlformats.org/officeDocument/2006/relationships/hyperlink" Target="https://simplicefogue.com/6000eurogagne/" TargetMode="External"/><Relationship Id="rId9" Type="http://schemas.openxmlformats.org/officeDocument/2006/relationships/hyperlink" Target="https://simplicefogue.com/analysesituation-investissmentenbourse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implicefogue.com/conference-en-ligne/" TargetMode="External"/><Relationship Id="rId3" Type="http://schemas.openxmlformats.org/officeDocument/2006/relationships/hyperlink" Target="https://simplicefogue.com/commentinvestirdansimmobilierenallemagne-video-2/" TargetMode="External"/><Relationship Id="rId7" Type="http://schemas.openxmlformats.org/officeDocument/2006/relationships/hyperlink" Target="https://simplicefogue.com/conditionsimmobilierenallemagn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implicefogue.com/commentinvestirdansimmobilierenallemagne-video-5/" TargetMode="External"/><Relationship Id="rId11" Type="http://schemas.openxmlformats.org/officeDocument/2006/relationships/hyperlink" Target="https://simplicefogue.com/datenschutzerklaerung/" TargetMode="External"/><Relationship Id="rId5" Type="http://schemas.openxmlformats.org/officeDocument/2006/relationships/hyperlink" Target="https://simplicefogue.com/commentinvestirdansimmobilierenallemagne-video-4/" TargetMode="External"/><Relationship Id="rId10" Type="http://schemas.openxmlformats.org/officeDocument/2006/relationships/hyperlink" Target="https://simplicefogue.com/creer-son-entreprise-en-allemagne/" TargetMode="External"/><Relationship Id="rId4" Type="http://schemas.openxmlformats.org/officeDocument/2006/relationships/hyperlink" Target="https://simplicefogue.com/commentinvestirdansimmobilierenallemagne-video-3/" TargetMode="External"/><Relationship Id="rId9" Type="http://schemas.openxmlformats.org/officeDocument/2006/relationships/hyperlink" Target="https://simplicefogue.com/consultation-immgration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implicefogue.com/agner-minimum15-par-an/" TargetMode="External"/><Relationship Id="rId13" Type="http://schemas.openxmlformats.org/officeDocument/2006/relationships/hyperlink" Target="https://simplicefogue.com/histoire-de-michelle/" TargetMode="External"/><Relationship Id="rId3" Type="http://schemas.openxmlformats.org/officeDocument/2006/relationships/hyperlink" Target="https://simplicefogue.com/datenschutz-coaching/" TargetMode="External"/><Relationship Id="rId7" Type="http://schemas.openxmlformats.org/officeDocument/2006/relationships/hyperlink" Target="https://simplicefogue.com/finance-investissements-business/" TargetMode="External"/><Relationship Id="rId12" Type="http://schemas.openxmlformats.org/officeDocument/2006/relationships/hyperlink" Target="https://simplicefogue.com/histoire-de-jovannie-sonn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implicefogue.com/feedbacklivre/" TargetMode="External"/><Relationship Id="rId11" Type="http://schemas.openxmlformats.org/officeDocument/2006/relationships/hyperlink" Target="https://simplicefogue.com/histoire-de-fatou/" TargetMode="External"/><Relationship Id="rId5" Type="http://schemas.openxmlformats.org/officeDocument/2006/relationships/hyperlink" Target="https://simplicefogue.com/experiences-clients/" TargetMode="External"/><Relationship Id="rId15" Type="http://schemas.openxmlformats.org/officeDocument/2006/relationships/hyperlink" Target="https://simplicefogue.com/impot-en-allemagne/" TargetMode="External"/><Relationship Id="rId10" Type="http://schemas.openxmlformats.org/officeDocument/2006/relationships/hyperlink" Target="https://simplicefogue.com/histoire-de-bognam/" TargetMode="External"/><Relationship Id="rId4" Type="http://schemas.openxmlformats.org/officeDocument/2006/relationships/hyperlink" Target="https://simplicefogue.com/entreprendreenallemagne/" TargetMode="External"/><Relationship Id="rId9" Type="http://schemas.openxmlformats.org/officeDocument/2006/relationships/hyperlink" Target="https://simplicefogue.com/generer-des-revenus-passif-temoignages/" TargetMode="External"/><Relationship Id="rId14" Type="http://schemas.openxmlformats.org/officeDocument/2006/relationships/hyperlink" Target="https://simplicefogue.com/histoire-de-tofic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implicefogue.com/rendez-vous-consultation/" TargetMode="External"/><Relationship Id="rId13" Type="http://schemas.openxmlformats.org/officeDocument/2006/relationships/hyperlink" Target="https://simplicefogue.com/video-5/" TargetMode="External"/><Relationship Id="rId3" Type="http://schemas.openxmlformats.org/officeDocument/2006/relationships/hyperlink" Target="https://simplicefogue.com/impressum-2/" TargetMode="External"/><Relationship Id="rId7" Type="http://schemas.openxmlformats.org/officeDocument/2006/relationships/hyperlink" Target="https://simplicefogue.com/presentationclient/" TargetMode="External"/><Relationship Id="rId12" Type="http://schemas.openxmlformats.org/officeDocument/2006/relationships/hyperlink" Target="https://simplicefogue.com/video-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implicefogue.com/presentation-academie/" TargetMode="External"/><Relationship Id="rId11" Type="http://schemas.openxmlformats.org/officeDocument/2006/relationships/hyperlink" Target="https://simplicefogue.com/video-3/" TargetMode="External"/><Relationship Id="rId5" Type="http://schemas.openxmlformats.org/officeDocument/2006/relationships/hyperlink" Target="https://simplicefogue.com/le-secret-de-lassurance-en-allemagne/" TargetMode="External"/><Relationship Id="rId15" Type="http://schemas.openxmlformats.org/officeDocument/2006/relationships/hyperlink" Target="https://simplicefogue.com/simplicefogue/" TargetMode="External"/><Relationship Id="rId10" Type="http://schemas.openxmlformats.org/officeDocument/2006/relationships/hyperlink" Target="https://simplicefogue.com/video-2/" TargetMode="External"/><Relationship Id="rId4" Type="http://schemas.openxmlformats.org/officeDocument/2006/relationships/hyperlink" Target="https://simplicefogue.com/investiretreussirenbourse/" TargetMode="External"/><Relationship Id="rId9" Type="http://schemas.openxmlformats.org/officeDocument/2006/relationships/hyperlink" Target="https://simplicefogue.com/reservation-rendez-vous/" TargetMode="External"/><Relationship Id="rId14" Type="http://schemas.openxmlformats.org/officeDocument/2006/relationships/hyperlink" Target="https://simplicefogue.com/video1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oguebusiness.com/" TargetMode="External"/><Relationship Id="rId13" Type="http://schemas.openxmlformats.org/officeDocument/2006/relationships/hyperlink" Target="https://d.docs.live.net/1cb4a26df6adbc82/Documents/emploi%20https:/miloetkelvyn.com/emploi/" TargetMode="External"/><Relationship Id="rId3" Type="http://schemas.openxmlformats.org/officeDocument/2006/relationships/hyperlink" Target="https://simplicefogue.com/vivre-et-investir-en-allemagne/" TargetMode="External"/><Relationship Id="rId7" Type="http://schemas.openxmlformats.org/officeDocument/2006/relationships/hyperlink" Target="https://immobilierenallemagne.foguebusiness.com/" TargetMode="External"/><Relationship Id="rId12" Type="http://schemas.openxmlformats.org/officeDocument/2006/relationships/hyperlink" Target="https://foguebusiness.com/rendez-vous-busines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implicefogue.com/widerrufsbelehrungplusmuster-widerrufsformular/" TargetMode="External"/><Relationship Id="rId11" Type="http://schemas.openxmlformats.org/officeDocument/2006/relationships/hyperlink" Target="https://foguebusiness.com/consultation/" TargetMode="External"/><Relationship Id="rId5" Type="http://schemas.openxmlformats.org/officeDocument/2006/relationships/hyperlink" Target="https://simplicefogue.com/widerrufsbelehrung-coaching/" TargetMode="External"/><Relationship Id="rId10" Type="http://schemas.openxmlformats.org/officeDocument/2006/relationships/hyperlink" Target="https://miloetkelvyn.com/" TargetMode="External"/><Relationship Id="rId4" Type="http://schemas.openxmlformats.org/officeDocument/2006/relationships/hyperlink" Target="https://simplicefogue.com/voyager-en-allemagne/" TargetMode="External"/><Relationship Id="rId9" Type="http://schemas.openxmlformats.org/officeDocument/2006/relationships/hyperlink" Target="https://simplicefogue.com/" TargetMode="External"/><Relationship Id="rId14" Type="http://schemas.openxmlformats.org/officeDocument/2006/relationships/hyperlink" Target="https://miloetkelvyn.com/entrepris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loetkelvyn.com/thank-you-pag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miloetkelvyn.com/produit/consultation-immigration/" TargetMode="External"/><Relationship Id="rId4" Type="http://schemas.openxmlformats.org/officeDocument/2006/relationships/hyperlink" Target="https://miloetkelvyn.com/thanks-entrepris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implicefogue.systeme.io/strategie-en-allemagne" TargetMode="External"/><Relationship Id="rId3" Type="http://schemas.openxmlformats.org/officeDocument/2006/relationships/hyperlink" Target="https://simplicefogue.systeme.io/comparaison-type-dentreprise-en-allemagne" TargetMode="External"/><Relationship Id="rId7" Type="http://schemas.openxmlformats.org/officeDocument/2006/relationships/hyperlink" Target="https://simplicefogue.systeme.io/fe13f463" TargetMode="External"/><Relationship Id="rId12" Type="http://schemas.openxmlformats.org/officeDocument/2006/relationships/hyperlink" Target="https://d.docs.live.net/1cb4a26df6adbc82/Documents/5-etapes-avant-ton-1er-immobilier%20https:/simplicefogue.systeme.io/5-etapes-avant-ton-1er-immobili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implicefogue.systeme.io/creer-son-entreprise-en-allemagne" TargetMode="External"/><Relationship Id="rId11" Type="http://schemas.openxmlformats.org/officeDocument/2006/relationships/hyperlink" Target="https://simplicefogue.systeme.io/5-etapes-avant-ton-1er-immobilier" TargetMode="External"/><Relationship Id="rId5" Type="http://schemas.openxmlformats.org/officeDocument/2006/relationships/hyperlink" Target="https://simplicefogue.systeme.io/comment-investir-dans-immobilier-en-allemagne" TargetMode="External"/><Relationship Id="rId10" Type="http://schemas.openxmlformats.org/officeDocument/2006/relationships/hyperlink" Target="https://simplicefogue.systeme.io/2c8d5d97" TargetMode="External"/><Relationship Id="rId4" Type="http://schemas.openxmlformats.org/officeDocument/2006/relationships/hyperlink" Target="https://simplicefogue.systeme.io/serviceb2b" TargetMode="External"/><Relationship Id="rId9" Type="http://schemas.openxmlformats.org/officeDocument/2006/relationships/hyperlink" Target="https://simplicefogue.systeme.io/immobilier-en-allemag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平行四边形 2"/>
          <p:cNvSpPr/>
          <p:nvPr/>
        </p:nvSpPr>
        <p:spPr>
          <a:xfrm>
            <a:off x="8140700" y="0"/>
            <a:ext cx="3721101" cy="22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" name="任意多边形 16"/>
          <p:cNvSpPr/>
          <p:nvPr/>
        </p:nvSpPr>
        <p:spPr>
          <a:xfrm>
            <a:off x="10172234" y="0"/>
            <a:ext cx="2019768" cy="1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00" y="0"/>
                </a:moveTo>
                <a:lnTo>
                  <a:pt x="21600" y="0"/>
                </a:lnTo>
                <a:lnTo>
                  <a:pt x="21600" y="15147"/>
                </a:lnTo>
                <a:lnTo>
                  <a:pt x="1637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" name="任意多边形 17"/>
          <p:cNvSpPr/>
          <p:nvPr/>
        </p:nvSpPr>
        <p:spPr>
          <a:xfrm>
            <a:off x="0" y="5181600"/>
            <a:ext cx="2044701" cy="167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8" y="0"/>
                </a:moveTo>
                <a:lnTo>
                  <a:pt x="21600" y="0"/>
                </a:lnTo>
                <a:lnTo>
                  <a:pt x="4048" y="21600"/>
                </a:lnTo>
                <a:lnTo>
                  <a:pt x="0" y="21600"/>
                </a:lnTo>
                <a:lnTo>
                  <a:pt x="0" y="6679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平行四边形 9"/>
          <p:cNvSpPr/>
          <p:nvPr/>
        </p:nvSpPr>
        <p:spPr>
          <a:xfrm>
            <a:off x="281123" y="4719144"/>
            <a:ext cx="3721102" cy="22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" name="ZoneTexte 3"/>
          <p:cNvSpPr txBox="1"/>
          <p:nvPr/>
        </p:nvSpPr>
        <p:spPr>
          <a:xfrm>
            <a:off x="1453445" y="2664702"/>
            <a:ext cx="9285110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0" b="1" i="1">
                <a:latin typeface="Bahnschrift SemiBold SemiConden"/>
                <a:ea typeface="Bahnschrift SemiBold SemiConden"/>
                <a:cs typeface="Bahnschrift SemiBold SemiConden"/>
                <a:sym typeface="Bahnschrift SemiBold SemiConden"/>
              </a:defRPr>
            </a:lvl1pPr>
          </a:lstStyle>
          <a:p>
            <a:r>
              <a:rPr lang="fr-FR" sz="4000" dirty="0">
                <a:latin typeface="Arial Rounded MT Bold" panose="020F0704030504030204" pitchFamily="34" charset="0"/>
              </a:rPr>
              <a:t>Présentation du </a:t>
            </a:r>
            <a:r>
              <a:rPr lang="fr-FR" sz="4000" dirty="0" err="1">
                <a:latin typeface="Arial Rounded MT Bold" panose="020F0704030504030204" pitchFamily="34" charset="0"/>
              </a:rPr>
              <a:t>Departement</a:t>
            </a:r>
            <a:r>
              <a:rPr lang="fr-FR" sz="4000" dirty="0">
                <a:latin typeface="Arial Rounded MT Bold" panose="020F0704030504030204" pitchFamily="34" charset="0"/>
              </a:rPr>
              <a:t> Web</a:t>
            </a:r>
          </a:p>
          <a:p>
            <a:r>
              <a:rPr lang="fr-FR" sz="4000" dirty="0">
                <a:latin typeface="Arial Rounded MT Bold" panose="020F0704030504030204" pitchFamily="34" charset="0"/>
              </a:rPr>
              <a:t>(Toute les projets du </a:t>
            </a:r>
            <a:r>
              <a:rPr lang="fr-FR" sz="4000" dirty="0" err="1">
                <a:latin typeface="Arial Rounded MT Bold" panose="020F0704030504030204" pitchFamily="34" charset="0"/>
              </a:rPr>
              <a:t>departement</a:t>
            </a:r>
            <a:r>
              <a:rPr lang="fr-FR" sz="4000" dirty="0">
                <a:latin typeface="Arial Rounded MT Bold" panose="020F0704030504030204" pitchFamily="34" charset="0"/>
              </a:rPr>
              <a:t> informatique)</a:t>
            </a:r>
            <a:endParaRPr sz="4000" dirty="0">
              <a:latin typeface="Arial Rounded MT Bold" panose="020F0704030504030204" pitchFamily="34" charset="0"/>
            </a:endParaRPr>
          </a:p>
        </p:txBody>
      </p:sp>
      <p:sp>
        <p:nvSpPr>
          <p:cNvPr id="99" name="直接连接符 11"/>
          <p:cNvSpPr/>
          <p:nvPr/>
        </p:nvSpPr>
        <p:spPr>
          <a:xfrm flipH="1">
            <a:off x="-150470" y="3307080"/>
            <a:ext cx="2835798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" name="直接连接符 13"/>
          <p:cNvSpPr/>
          <p:nvPr/>
        </p:nvSpPr>
        <p:spPr>
          <a:xfrm flipH="1">
            <a:off x="9614897" y="3312160"/>
            <a:ext cx="2835798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101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818" y="5272340"/>
            <a:ext cx="1624599" cy="1494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1875060" y="260740"/>
            <a:ext cx="8441880" cy="92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3645853" y="431823"/>
            <a:ext cx="585621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en-US" sz="2800" b="1" dirty="0"/>
              <a:t>Les tunnels sur </a:t>
            </a:r>
            <a:r>
              <a:rPr lang="en-US" sz="2800" b="1" dirty="0" err="1"/>
              <a:t>systeme</a:t>
            </a:r>
            <a:r>
              <a:rPr lang="en-US" sz="2800" b="1" dirty="0"/>
              <a:t> io</a:t>
            </a:r>
            <a:endParaRPr lang="fr-FR" sz="2800" dirty="0"/>
          </a:p>
        </p:txBody>
      </p:sp>
      <p:sp>
        <p:nvSpPr>
          <p:cNvPr id="110" name="Rectangle 1"/>
          <p:cNvSpPr txBox="1"/>
          <p:nvPr/>
        </p:nvSpPr>
        <p:spPr>
          <a:xfrm>
            <a:off x="480804" y="2983846"/>
            <a:ext cx="107709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lang="fr-FR" sz="1400" dirty="0">
              <a:latin typeface="Bodoni MT" panose="02070603080606020203" pitchFamily="18" charset="0"/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F099ACC-9983-4D01-8A63-30CF7ABF625D}"/>
              </a:ext>
            </a:extLst>
          </p:cNvPr>
          <p:cNvSpPr txBox="1"/>
          <p:nvPr/>
        </p:nvSpPr>
        <p:spPr>
          <a:xfrm>
            <a:off x="1653707" y="1891438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19705B-8787-4B25-9FE8-36EFBFF98F53}"/>
              </a:ext>
            </a:extLst>
          </p:cNvPr>
          <p:cNvSpPr txBox="1"/>
          <p:nvPr/>
        </p:nvSpPr>
        <p:spPr>
          <a:xfrm>
            <a:off x="1653707" y="1130157"/>
            <a:ext cx="10443805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11. 10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astuces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pour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reconnaitre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mauvais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conseillé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banquier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https://simplicefogue.systeme.io/865a95ac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12. Fond-ETFS. Webinar 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Africain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https://simplicefogue.systeme.io/2df660c6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13. Bon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commande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https://simplicefogue.systeme.io/902b7e51-d182be5f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14. Tunnel 100 000$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https://simplicefogue.systeme.io/ee4321b2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15. GAGNER L'ARGENT AVEC LES VIDEOS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https://simplicefogue.systeme.io/4a249677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16. BUSINESS 1000 EURO LE MOIS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https://simplicefogue.systeme.io/d10af3ea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17. GERER TON ARGENT COMME LES RICHES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https://simplicefogue.systeme.io/e54b514b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18. 1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heure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Coaching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immobilier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/bourse/assurances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https://simplicefogue.systeme.io/sessiondecoaching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19. Consultation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linkedin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https://simplicefogue.systeme.io/coachinglinkedin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CoachingvenirenAllemagne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2"/>
              </a:rPr>
              <a:t>https://simplicefogue.systeme.io/4a245cbe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481070" y="2045142"/>
            <a:ext cx="11578727" cy="1232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09" name="Rectangle 1"/>
          <p:cNvSpPr txBox="1"/>
          <p:nvPr/>
        </p:nvSpPr>
        <p:spPr>
          <a:xfrm>
            <a:off x="1037939" y="347730"/>
            <a:ext cx="486324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endParaRPr sz="7200" dirty="0">
              <a:latin typeface="Algerian" panose="04020705040A02060702" pitchFamily="82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>
            <a:off x="1612858" y="1835073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46B540F-F45E-44CE-83FF-EB09DF71F627}"/>
              </a:ext>
            </a:extLst>
          </p:cNvPr>
          <p:cNvSpPr txBox="1"/>
          <p:nvPr/>
        </p:nvSpPr>
        <p:spPr>
          <a:xfrm>
            <a:off x="2309566" y="1835074"/>
            <a:ext cx="908353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i="1" dirty="0"/>
              <a:t>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DE1329-6DE6-47E6-803C-960C8D18CF67}"/>
              </a:ext>
            </a:extLst>
          </p:cNvPr>
          <p:cNvSpPr txBox="1"/>
          <p:nvPr/>
        </p:nvSpPr>
        <p:spPr>
          <a:xfrm>
            <a:off x="1413243" y="2147574"/>
            <a:ext cx="9714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Here’s a breakdown of how a sales funnel works on Systeme.io</a:t>
            </a:r>
            <a:endParaRPr lang="fr-CM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7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Présentation du Dashboard de système </a:t>
            </a:r>
            <a:r>
              <a:rPr lang="fr-FR" sz="2000" b="1" i="1" dirty="0" err="1"/>
              <a:t>io</a:t>
            </a:r>
            <a:endParaRPr lang="fr-CM" sz="2000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B938EF-6AA5-4CD7-9A41-1A8DB62B8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1510073"/>
            <a:ext cx="9520446" cy="481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827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/>
              <a:t>Presentation</a:t>
            </a:r>
            <a:r>
              <a:rPr lang="fr-FR" sz="2000" b="1" i="1" dirty="0"/>
              <a:t> de comment </a:t>
            </a:r>
            <a:r>
              <a:rPr lang="fr-FR" sz="2000" b="1" i="1" dirty="0" err="1"/>
              <a:t>cree</a:t>
            </a:r>
            <a:r>
              <a:rPr lang="fr-FR" sz="2000" b="1" i="1" dirty="0"/>
              <a:t> un </a:t>
            </a:r>
            <a:r>
              <a:rPr lang="fr-FR" sz="2000" b="1" i="1" dirty="0" err="1"/>
              <a:t>tunel</a:t>
            </a:r>
            <a:r>
              <a:rPr lang="fr-FR" sz="2000" b="1" i="1" dirty="0"/>
              <a:t> de vent</a:t>
            </a:r>
            <a:endParaRPr lang="fr-CM" sz="2000" b="1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570702-90A7-4D7A-A9A3-3DA601740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949197"/>
            <a:ext cx="11096625" cy="55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727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Présentation du tunnel comment investir dans l'immobilier en Allemagne </a:t>
            </a:r>
            <a:endParaRPr lang="fr-CM" sz="2000" b="1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34F20A-8D66-4BE9-9E7D-C8E7205A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17" y="1194671"/>
            <a:ext cx="7933455" cy="40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287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Aperçu du tunnel comment investir dans l'immobilier en Allemagne </a:t>
            </a:r>
            <a:endParaRPr lang="fr-CM" sz="2000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CADDDD-0217-4E42-A85A-CAA33136C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5" y="1272687"/>
            <a:ext cx="8664509" cy="50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5418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Aperçu du tunnel comment investir dans l'immobilier en Allemagne </a:t>
            </a:r>
            <a:endParaRPr lang="fr-CM" sz="2000" b="1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3B701A-575F-44F6-A1BA-D23E9C175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08" y="1197864"/>
            <a:ext cx="9034273" cy="50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0772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Aperçu de le newsletter du tunnel comment investir dans l'immobilier en Allemagne </a:t>
            </a:r>
            <a:endParaRPr lang="fr-CM" sz="2000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BED80E-F60A-4879-9C8E-B9A6D5F0A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82" y="1290975"/>
            <a:ext cx="9135635" cy="507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7073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Aperçu des campagnes de système </a:t>
            </a:r>
            <a:r>
              <a:rPr lang="fr-FR" sz="2000" b="1" i="1" dirty="0" err="1"/>
              <a:t>io</a:t>
            </a:r>
            <a:r>
              <a:rPr lang="fr-FR" sz="2000" b="1" i="1" dirty="0"/>
              <a:t> relie a toute les tunnels </a:t>
            </a:r>
            <a:endParaRPr lang="fr-CM" sz="2000" b="1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B490D4-F607-43CE-A6DF-23EBEF47D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1172103"/>
            <a:ext cx="9439294" cy="51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437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Aperçu des newsletters de système </a:t>
            </a:r>
            <a:r>
              <a:rPr lang="fr-FR" sz="2000" b="1" i="1" dirty="0" err="1"/>
              <a:t>io</a:t>
            </a:r>
            <a:r>
              <a:rPr lang="fr-FR" sz="2000" b="1" i="1" dirty="0"/>
              <a:t> relie a toute les tunnels </a:t>
            </a:r>
            <a:endParaRPr lang="fr-CM" sz="2000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F87EC2-7E4E-4BE5-BDB2-4DE29394B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95" y="1362455"/>
            <a:ext cx="9631809" cy="494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182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1875060" y="372359"/>
            <a:ext cx="8441880" cy="1153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3331445" y="472060"/>
            <a:ext cx="648502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Présentation de toute les sites de MILO et KELVYN</a:t>
            </a:r>
            <a:endParaRPr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>
            <a:off x="480804" y="2983846"/>
            <a:ext cx="107709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lang="fr-FR" sz="1400" dirty="0">
              <a:latin typeface="Bodoni MT" panose="02070603080606020203" pitchFamily="18" charset="0"/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F099ACC-9983-4D01-8A63-30CF7ABF625D}"/>
              </a:ext>
            </a:extLst>
          </p:cNvPr>
          <p:cNvSpPr txBox="1"/>
          <p:nvPr/>
        </p:nvSpPr>
        <p:spPr>
          <a:xfrm>
            <a:off x="1653707" y="1891438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521E73-70BE-4648-AFBD-39EE3EBEF460}"/>
              </a:ext>
            </a:extLst>
          </p:cNvPr>
          <p:cNvSpPr txBox="1"/>
          <p:nvPr/>
        </p:nvSpPr>
        <p:spPr>
          <a:xfrm>
            <a:off x="1426055" y="1483730"/>
            <a:ext cx="10295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chez MILO et KELVYN jai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60 pages web,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tunnel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site internet complete.</a:t>
            </a: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 dessous j present touts les site a tunnel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depuis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arriver chez MILO et KELVYN </a:t>
            </a:r>
            <a:endParaRPr lang="fr-CM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6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Aperçu des tags de système </a:t>
            </a:r>
            <a:r>
              <a:rPr lang="fr-FR" sz="2000" b="1" i="1" dirty="0" err="1"/>
              <a:t>io</a:t>
            </a:r>
            <a:r>
              <a:rPr lang="fr-FR" sz="2000" b="1" i="1" dirty="0"/>
              <a:t> relie a toute les tunnels </a:t>
            </a:r>
            <a:endParaRPr lang="fr-CM" sz="2000" b="1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A13254-A98B-4077-A930-34CD0B11B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24" y="1124712"/>
            <a:ext cx="9345442" cy="51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0762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Aperçu des </a:t>
            </a:r>
            <a:r>
              <a:rPr lang="fr-FR" sz="2000" b="1" i="1" dirty="0" err="1"/>
              <a:t>ontacts</a:t>
            </a:r>
            <a:r>
              <a:rPr lang="fr-FR" sz="2000" b="1" i="1" dirty="0"/>
              <a:t> de système </a:t>
            </a:r>
            <a:r>
              <a:rPr lang="fr-FR" sz="2000" b="1" i="1" dirty="0" err="1"/>
              <a:t>io</a:t>
            </a:r>
            <a:r>
              <a:rPr lang="fr-FR" sz="2000" b="1" i="1" dirty="0"/>
              <a:t> relie a toute les tunnels </a:t>
            </a:r>
            <a:endParaRPr lang="fr-CM" sz="2000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4A1892-8182-4CA5-BA97-6D6E513CB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6" y="987552"/>
            <a:ext cx="9494158" cy="53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4168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Aperçu d'un lead de système </a:t>
            </a:r>
            <a:r>
              <a:rPr lang="fr-FR" sz="2000" b="1" i="1" dirty="0" err="1"/>
              <a:t>io</a:t>
            </a:r>
            <a:r>
              <a:rPr lang="fr-FR" sz="2000" b="1" i="1" dirty="0"/>
              <a:t> relie au tunnels comment investir dans l'immobilier en Allemagne </a:t>
            </a:r>
            <a:endParaRPr lang="fr-CM" sz="2000" b="1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B2560B-7876-45F9-8169-654FFEECF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1" y="1289303"/>
            <a:ext cx="9467108" cy="53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7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/>
              <a:t>Presentation</a:t>
            </a:r>
            <a:r>
              <a:rPr lang="fr-FR" sz="2000" b="1" i="1" dirty="0"/>
              <a:t> de comment </a:t>
            </a:r>
            <a:r>
              <a:rPr lang="fr-FR" sz="2000" b="1" i="1" dirty="0" err="1"/>
              <a:t>cree</a:t>
            </a:r>
            <a:r>
              <a:rPr lang="fr-FR" sz="2000" b="1" i="1" dirty="0"/>
              <a:t> un </a:t>
            </a:r>
            <a:r>
              <a:rPr lang="fr-FR" sz="2000" b="1" i="1" dirty="0" err="1"/>
              <a:t>tunel</a:t>
            </a:r>
            <a:r>
              <a:rPr lang="fr-FR" sz="2000" b="1" i="1" dirty="0"/>
              <a:t> de vent</a:t>
            </a:r>
            <a:endParaRPr lang="fr-CM" sz="2000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DB4406-3D47-486F-A3A8-DCAD3F579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30" y="1162294"/>
            <a:ext cx="9040642" cy="45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7872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481070" y="2045142"/>
            <a:ext cx="11578727" cy="1232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09" name="Rectangle 1"/>
          <p:cNvSpPr txBox="1"/>
          <p:nvPr/>
        </p:nvSpPr>
        <p:spPr>
          <a:xfrm>
            <a:off x="1037939" y="347730"/>
            <a:ext cx="486324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endParaRPr sz="7200" dirty="0">
              <a:latin typeface="Algerian" panose="04020705040A02060702" pitchFamily="82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>
            <a:off x="1612858" y="1835073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46B540F-F45E-44CE-83FF-EB09DF71F627}"/>
              </a:ext>
            </a:extLst>
          </p:cNvPr>
          <p:cNvSpPr txBox="1"/>
          <p:nvPr/>
        </p:nvSpPr>
        <p:spPr>
          <a:xfrm>
            <a:off x="2309566" y="1835074"/>
            <a:ext cx="908353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i="1" dirty="0"/>
              <a:t>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DE1329-6DE6-47E6-803C-960C8D18CF67}"/>
              </a:ext>
            </a:extLst>
          </p:cNvPr>
          <p:cNvSpPr txBox="1"/>
          <p:nvPr/>
        </p:nvSpPr>
        <p:spPr>
          <a:xfrm>
            <a:off x="1413243" y="2368851"/>
            <a:ext cx="971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Here’s a breakdown of how a WordPress works</a:t>
            </a:r>
            <a:endParaRPr lang="fr-CM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6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7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02262" y="391065"/>
            <a:ext cx="699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Présentation du tableau de bord de WordPress</a:t>
            </a:r>
            <a:endParaRPr lang="fr-CM" sz="2000" b="1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A8844D-D33E-400C-8B76-B96C2452B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63" y="1426633"/>
            <a:ext cx="9541273" cy="40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4788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597216" y="107601"/>
            <a:ext cx="699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Présentation des différentes pages du site simplicefogue.com fait avec WordPress.</a:t>
            </a:r>
            <a:endParaRPr lang="fr-CM" sz="2000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D59CA4-6D25-4FD7-9E82-E408B8984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37" y="880609"/>
            <a:ext cx="9203323" cy="50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2788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597216" y="107601"/>
            <a:ext cx="699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Présentation d'un page du site simplicefogue.com plus précisément (</a:t>
            </a:r>
            <a:r>
              <a:rPr lang="fr-FR" sz="2000" b="1" i="1" dirty="0" err="1"/>
              <a:t>lhistoire</a:t>
            </a:r>
            <a:r>
              <a:rPr lang="fr-FR" sz="2000" b="1" i="1" dirty="0"/>
              <a:t>-de-</a:t>
            </a:r>
            <a:r>
              <a:rPr lang="fr-FR" sz="2000" b="1" i="1" dirty="0" err="1"/>
              <a:t>marius</a:t>
            </a:r>
            <a:r>
              <a:rPr lang="fr-FR" sz="2000" b="1" i="1" dirty="0"/>
              <a:t>).</a:t>
            </a:r>
            <a:endParaRPr lang="fr-CM" sz="2000" b="1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EF026F-62DA-436D-B7CE-E80347F8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67" y="962503"/>
            <a:ext cx="9392048" cy="54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7561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481070" y="2045142"/>
            <a:ext cx="11578727" cy="1232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09" name="Rectangle 1"/>
          <p:cNvSpPr txBox="1"/>
          <p:nvPr/>
        </p:nvSpPr>
        <p:spPr>
          <a:xfrm>
            <a:off x="1037939" y="347730"/>
            <a:ext cx="486324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endParaRPr sz="7200" dirty="0">
              <a:latin typeface="Algerian" panose="04020705040A02060702" pitchFamily="82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>
            <a:off x="1612858" y="1835073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46B540F-F45E-44CE-83FF-EB09DF71F627}"/>
              </a:ext>
            </a:extLst>
          </p:cNvPr>
          <p:cNvSpPr txBox="1"/>
          <p:nvPr/>
        </p:nvSpPr>
        <p:spPr>
          <a:xfrm>
            <a:off x="2309566" y="1835074"/>
            <a:ext cx="908353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i="1" dirty="0"/>
              <a:t>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DE1329-6DE6-47E6-803C-960C8D18CF67}"/>
              </a:ext>
            </a:extLst>
          </p:cNvPr>
          <p:cNvSpPr txBox="1"/>
          <p:nvPr/>
        </p:nvSpPr>
        <p:spPr>
          <a:xfrm>
            <a:off x="1413243" y="2368851"/>
            <a:ext cx="971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Here’s a breakdown of the LWS server.</a:t>
            </a:r>
            <a:endParaRPr lang="fr-CM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7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597216" y="107601"/>
            <a:ext cx="699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Présentation du serveur </a:t>
            </a:r>
            <a:r>
              <a:rPr lang="fr-FR" sz="2000" b="1" i="1" dirty="0" err="1"/>
              <a:t>lws</a:t>
            </a:r>
            <a:endParaRPr lang="fr-CM" sz="2000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4E1F6C-5BD9-4D85-AA97-3D3C4C1DC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63" y="1070839"/>
            <a:ext cx="9964310" cy="53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508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2060426" y="260740"/>
            <a:ext cx="8441880" cy="92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3131379" y="212189"/>
            <a:ext cx="585621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Présentation de toutes les pages web </a:t>
            </a:r>
            <a:endParaRPr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>
            <a:off x="480804" y="2983846"/>
            <a:ext cx="107709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lang="fr-FR" sz="1400" dirty="0">
              <a:latin typeface="Bodoni MT" panose="02070603080606020203" pitchFamily="18" charset="0"/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F099ACC-9983-4D01-8A63-30CF7ABF625D}"/>
              </a:ext>
            </a:extLst>
          </p:cNvPr>
          <p:cNvSpPr txBox="1"/>
          <p:nvPr/>
        </p:nvSpPr>
        <p:spPr>
          <a:xfrm>
            <a:off x="1653707" y="1891438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19705B-8787-4B25-9FE8-36EFBFF98F53}"/>
              </a:ext>
            </a:extLst>
          </p:cNvPr>
          <p:cNvSpPr txBox="1"/>
          <p:nvPr/>
        </p:nvSpPr>
        <p:spPr>
          <a:xfrm>
            <a:off x="1031641" y="1214847"/>
            <a:ext cx="11084634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Resultat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investissement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client: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https://simplicefogue.com/resultats-investissements-clients/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6000eurogagne: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https://simplicefogue.com/6000eurogagne/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Lhistoire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leonel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https://simplicefogue.com/lhistoire-de-leonel/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lhistoire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marius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https://simplicefogue.com/lhistoire-de-marius/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Allgemeine-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geschaebedingung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https://simplicefogue.com/allgemeine-geschaebedingung/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agb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-coaching  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https://simplicefogue.com/agb-coaching/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Analysesituation-investissmentenbourse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https://simplicefogue.com/analysesituation-investissmentenbourse/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comment-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-bourse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https://simplicefogue.com/comment-investir-en-bourse/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comment-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-et-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reussir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-bourse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https://simplicefogue.com/comment-investir-et-reussir-en-bourse/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Comment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Immobilier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Allemagne-video-1 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2"/>
              </a:rPr>
              <a:t>https://simplicefogue.com/commentinvestirdansimmobilierenallemagne-video-1/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6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597216" y="107601"/>
            <a:ext cx="699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Présentation </a:t>
            </a:r>
            <a:r>
              <a:rPr lang="fr-FR" sz="2000" b="1" i="1" dirty="0" err="1"/>
              <a:t>dun</a:t>
            </a:r>
            <a:r>
              <a:rPr lang="fr-FR" sz="2000" b="1" i="1" dirty="0"/>
              <a:t> nom de </a:t>
            </a:r>
            <a:r>
              <a:rPr lang="fr-FR" sz="2000" b="1" i="1" dirty="0" err="1"/>
              <a:t>domain</a:t>
            </a:r>
            <a:r>
              <a:rPr lang="fr-FR" sz="2000" b="1" i="1" dirty="0"/>
              <a:t> dans le serveur </a:t>
            </a:r>
            <a:r>
              <a:rPr lang="fr-FR" sz="2000" b="1" i="1" dirty="0" err="1"/>
              <a:t>lws</a:t>
            </a:r>
            <a:endParaRPr lang="fr-CM" sz="2000" b="1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3D07B1-135A-4818-9E8C-AAD99DE62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16" y="1095391"/>
            <a:ext cx="9807212" cy="46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428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E2978A-AAEF-4AB0-B450-EA671CEFDC08}"/>
              </a:ext>
            </a:extLst>
          </p:cNvPr>
          <p:cNvSpPr txBox="1"/>
          <p:nvPr/>
        </p:nvSpPr>
        <p:spPr>
          <a:xfrm>
            <a:off x="2770952" y="208185"/>
            <a:ext cx="699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Présentation des différentes mail du serveur </a:t>
            </a:r>
            <a:r>
              <a:rPr lang="fr-FR" sz="2000" b="1" i="1" dirty="0" err="1"/>
              <a:t>lws</a:t>
            </a:r>
            <a:r>
              <a:rPr lang="fr-FR" sz="2000" b="1" i="1" dirty="0"/>
              <a:t>.</a:t>
            </a:r>
            <a:endParaRPr lang="fr-CM" sz="2000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45197F-6388-4995-8A44-B23E60136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843017"/>
            <a:ext cx="9256414" cy="51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9817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 rot="21018650">
            <a:off x="2479847" y="1139847"/>
            <a:ext cx="6767247" cy="4237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4000" dirty="0">
                <a:latin typeface="Bell MT" panose="02020503060305020303" pitchFamily="18" charset="0"/>
              </a:rPr>
              <a:t>MERCI </a:t>
            </a:r>
            <a:r>
              <a:rPr lang="fr-FR" sz="4000">
                <a:latin typeface="Bell MT" panose="02020503060305020303" pitchFamily="18" charset="0"/>
              </a:rPr>
              <a:t>A TOUS </a:t>
            </a:r>
            <a:endParaRPr sz="4000" dirty="0">
              <a:latin typeface="Bell MT" panose="02020503060305020303" pitchFamily="18" charset="0"/>
            </a:endParaRPr>
          </a:p>
        </p:txBody>
      </p:sp>
      <p:sp>
        <p:nvSpPr>
          <p:cNvPr id="109" name="Rectangle 1"/>
          <p:cNvSpPr txBox="1"/>
          <p:nvPr/>
        </p:nvSpPr>
        <p:spPr>
          <a:xfrm>
            <a:off x="1000231" y="398014"/>
            <a:ext cx="486324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endParaRPr sz="7200" dirty="0">
              <a:latin typeface="Algerian" panose="04020705040A02060702" pitchFamily="82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 rot="20722036">
            <a:off x="1552604" y="1835073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raphique 5" descr="Contour de visage d’ange avec un remplissage uni">
            <a:extLst>
              <a:ext uri="{FF2B5EF4-FFF2-40B4-BE49-F238E27FC236}">
                <a16:creationId xmlns:a16="http://schemas.microsoft.com/office/drawing/2014/main" id="{859327B3-1961-4818-9DCC-DF6BE0A7B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3867">
            <a:off x="4825773" y="1728779"/>
            <a:ext cx="1851549" cy="11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2060426" y="260740"/>
            <a:ext cx="8441880" cy="92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3131379" y="212189"/>
            <a:ext cx="585621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Présentation de toutes les pages web </a:t>
            </a:r>
            <a:endParaRPr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>
            <a:off x="480804" y="2983846"/>
            <a:ext cx="107709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lang="fr-FR" sz="1400" dirty="0">
              <a:latin typeface="Bodoni MT" panose="02070603080606020203" pitchFamily="18" charset="0"/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F099ACC-9983-4D01-8A63-30CF7ABF625D}"/>
              </a:ext>
            </a:extLst>
          </p:cNvPr>
          <p:cNvSpPr txBox="1"/>
          <p:nvPr/>
        </p:nvSpPr>
        <p:spPr>
          <a:xfrm>
            <a:off x="1653707" y="1891438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19705B-8787-4B25-9FE8-36EFBFF98F53}"/>
              </a:ext>
            </a:extLst>
          </p:cNvPr>
          <p:cNvSpPr txBox="1"/>
          <p:nvPr/>
        </p:nvSpPr>
        <p:spPr>
          <a:xfrm>
            <a:off x="1476375" y="1076213"/>
            <a:ext cx="10234821" cy="5449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Comment investor dans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immobilier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Allemagne-video-2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https://simplicefogue.com/commentinvestirdansimmobilierenallemagne-video-2/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12. Comment investor dans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immobilier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Allemagne-video-3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https://simplicefogue.com/commentinvestirdansimmobilierenallemagne-video-3/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13. Comment investor dans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immobilier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Allemagne-video-4 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https://simplicefogue.com/commentinvestirdansimmobilierenallemagne-video-4/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14. Comment investor dans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immobilier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Allemagne-video-4 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https://simplicefogue.com/commentinvestirdansimmobilierenallemagne-video-5/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15.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Conditions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immobilier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https://simplicefogue.com/conditionsimmobilierenallemagne/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16. conference-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https://simplicefogue.com/conference-en-ligne/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 startAt="17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Consultation Immigration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https://simplicefogue.com/consultation-immgration/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creer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-son-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entreprise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en-allemagne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https://simplicefogue.com/creer-son-entreprise-en-allemagne/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datenschutzerklaerung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https://simplicefogue.com/datenschutzerklaerung/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2060426" y="260740"/>
            <a:ext cx="8441880" cy="92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3131379" y="212189"/>
            <a:ext cx="585621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Présentation de toutes les pages web </a:t>
            </a:r>
            <a:endParaRPr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>
            <a:off x="480804" y="2983846"/>
            <a:ext cx="107709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lang="fr-FR" sz="1400" dirty="0">
              <a:latin typeface="Bodoni MT" panose="02070603080606020203" pitchFamily="18" charset="0"/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F099ACC-9983-4D01-8A63-30CF7ABF625D}"/>
              </a:ext>
            </a:extLst>
          </p:cNvPr>
          <p:cNvSpPr txBox="1"/>
          <p:nvPr/>
        </p:nvSpPr>
        <p:spPr>
          <a:xfrm>
            <a:off x="1653707" y="1891438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19705B-8787-4B25-9FE8-36EFBFF98F53}"/>
              </a:ext>
            </a:extLst>
          </p:cNvPr>
          <p:cNvSpPr txBox="1"/>
          <p:nvPr/>
        </p:nvSpPr>
        <p:spPr>
          <a:xfrm>
            <a:off x="1319004" y="1047638"/>
            <a:ext cx="11711196" cy="5449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datenschutz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-coaching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https://simplicefogue.com/datenschutz-coaching/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entreprendreenallemagne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https://simplicefogue.com/entreprendreenallemagne/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22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experiences-clients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https://simplicefogue.com/experiences-clients/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23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feedbacklivre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https://simplicefogue.com/feedbacklivre/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24. finance-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investissements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-business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https://simplicefogue.com/finance-investissements-business/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25. agner-minimum15-par-an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https://simplicefogue.com/agner-minimum15-par-an/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26.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generer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-des-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revenus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passif-temoignages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kern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https://simplicefogue.com/generer-des-revenus-passif-temoignages/</a:t>
            </a:r>
            <a:endParaRPr lang="en-US" sz="1800" u="sng" kern="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27.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histoire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bognam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https://simplicefogue.com/histoire-de-bognam/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28.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histoire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fatou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https://simplicefogue.com/histoire-de-fatou/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29.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histoire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jovannie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sonna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2"/>
              </a:rPr>
              <a:t>https://simplicefogue.com/histoire-de-jovannie-sonna/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histoire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michelle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3"/>
              </a:rPr>
              <a:t>https://simplicefogue.com/histoire-de-michelle/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31.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histoire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tofic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4"/>
              </a:rPr>
              <a:t>https://simplicefogue.com/histoire-de-tofic/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32. impot-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5"/>
              </a:rPr>
              <a:t>https://simplicefogue.com/impot-en-allemagne/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2060426" y="260740"/>
            <a:ext cx="8441880" cy="92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3131379" y="212189"/>
            <a:ext cx="585621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Présentation de toutes les pages web </a:t>
            </a:r>
            <a:endParaRPr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>
            <a:off x="480804" y="2983846"/>
            <a:ext cx="107709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lang="fr-FR" sz="1400" dirty="0">
              <a:latin typeface="Bodoni MT" panose="02070603080606020203" pitchFamily="18" charset="0"/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F099ACC-9983-4D01-8A63-30CF7ABF625D}"/>
              </a:ext>
            </a:extLst>
          </p:cNvPr>
          <p:cNvSpPr txBox="1"/>
          <p:nvPr/>
        </p:nvSpPr>
        <p:spPr>
          <a:xfrm>
            <a:off x="1653707" y="1891438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19705B-8787-4B25-9FE8-36EFBFF98F53}"/>
              </a:ext>
            </a:extLst>
          </p:cNvPr>
          <p:cNvSpPr txBox="1"/>
          <p:nvPr/>
        </p:nvSpPr>
        <p:spPr>
          <a:xfrm>
            <a:off x="1319004" y="1047638"/>
            <a:ext cx="11711196" cy="572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33. impressum-2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https://simplicefogue.com/impressum-2/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investiretreussirenbourse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https://simplicefogue.com/investiretreussirenbourse/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35. le-secret-de-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lassurance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en-allemagne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kern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https://simplicefogue.com/le-secret-de-lassurance-en-allemagne/</a:t>
            </a:r>
            <a:endParaRPr lang="en-US" sz="1800" u="sng" kern="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36. presentation-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academie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https://simplicefogue.com/presentation-academie/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37.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presentationclient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https://simplicefogue.com/presentationclient/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38.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rendez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-consultation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https://simplicefogue.com/rendez-vous-consultation/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39. reservation-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rendez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https://simplicefogue.com/reservation-rendez-vous/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</a:rPr>
              <a:t>40.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https://simplicefogue.com/video-2/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41.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https://simplicefogue.com/video-3/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42.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https://simplicefogue.com/video-4/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43.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3"/>
              </a:rPr>
              <a:t>https://simplicefogue.com/video-5/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44.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https://simplicefogue.com/video1/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45.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Vivrfe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5"/>
              </a:rPr>
              <a:t>https://simplicefogue.com/simplicefogue/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2060426" y="260740"/>
            <a:ext cx="8441880" cy="92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3131379" y="212189"/>
            <a:ext cx="585621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Présentation de toutes les pages web </a:t>
            </a:r>
            <a:endParaRPr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>
            <a:off x="480804" y="2983846"/>
            <a:ext cx="107709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lang="fr-FR" sz="1400" dirty="0">
              <a:latin typeface="Bodoni MT" panose="02070603080606020203" pitchFamily="18" charset="0"/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F099ACC-9983-4D01-8A63-30CF7ABF625D}"/>
              </a:ext>
            </a:extLst>
          </p:cNvPr>
          <p:cNvSpPr txBox="1"/>
          <p:nvPr/>
        </p:nvSpPr>
        <p:spPr>
          <a:xfrm>
            <a:off x="1653707" y="1891438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19705B-8787-4B25-9FE8-36EFBFF98F53}"/>
              </a:ext>
            </a:extLst>
          </p:cNvPr>
          <p:cNvSpPr txBox="1"/>
          <p:nvPr/>
        </p:nvSpPr>
        <p:spPr>
          <a:xfrm>
            <a:off x="1319004" y="1047638"/>
            <a:ext cx="11711196" cy="6143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46. vivre-et-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en-allemagne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https://simplicefogue.com/vivre-et-investir-en-allemagne/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47. voyager-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https://simplicefogue.com/voyager-en-allemagne/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48.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widerrufsbelehrung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-coaching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https://simplicefogue.com/widerrufsbelehrung-coaching/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49.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widerrufsbelehrungplusmuster-widerrufsformula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https://simplicefogue.com/widerrufsbelehrungplusmuster-widerrufsformular/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50.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immobilierenallemagne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https://immobilierenallemagne.foguebusiness.com/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51. Fogue Business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https://foguebusiness.com/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52.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Simplice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Fogue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https://simplicefogue.com/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53.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Miloetkelvyn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https://miloetkelvyn.com/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54. Consultation Business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https://foguebusiness.com/consultation/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55.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rendez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-business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2"/>
              </a:rPr>
              <a:t>https://foguebusiness.com/rendez-vous-business/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56.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emploi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https://miloetkelvyn.com/emploi/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57.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Entreprises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4"/>
              </a:rPr>
              <a:t>https://miloetkelvyn.com/entreprises/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2060426" y="260740"/>
            <a:ext cx="8441880" cy="92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3131379" y="212189"/>
            <a:ext cx="585621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Présentation de toutes les pages web </a:t>
            </a:r>
            <a:endParaRPr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>
            <a:off x="480804" y="2983846"/>
            <a:ext cx="107709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lang="fr-FR" sz="1400" dirty="0">
              <a:latin typeface="Bodoni MT" panose="02070603080606020203" pitchFamily="18" charset="0"/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F099ACC-9983-4D01-8A63-30CF7ABF625D}"/>
              </a:ext>
            </a:extLst>
          </p:cNvPr>
          <p:cNvSpPr txBox="1"/>
          <p:nvPr/>
        </p:nvSpPr>
        <p:spPr>
          <a:xfrm>
            <a:off x="1653707" y="1891438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19705B-8787-4B25-9FE8-36EFBFF98F53}"/>
              </a:ext>
            </a:extLst>
          </p:cNvPr>
          <p:cNvSpPr txBox="1"/>
          <p:nvPr/>
        </p:nvSpPr>
        <p:spPr>
          <a:xfrm>
            <a:off x="1319004" y="1047638"/>
            <a:ext cx="11711196" cy="240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58. thank-you-page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https://miloetkelvyn.com/thank-you-page/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59. thanks-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entreprise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https://miloetkelvyn.com/thanks-entreprise/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60. consultation-immigration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https://miloetkelvyn.com/produit/consultation-immigration/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Cinetpay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1875060" y="260740"/>
            <a:ext cx="8441880" cy="92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3645853" y="431823"/>
            <a:ext cx="585621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en-US" sz="2800" b="1" u="sng" dirty="0"/>
              <a:t>Les tunnels sur </a:t>
            </a:r>
            <a:r>
              <a:rPr lang="en-US" sz="2800" b="1" u="sng" dirty="0" err="1"/>
              <a:t>systeme</a:t>
            </a:r>
            <a:r>
              <a:rPr lang="en-US" sz="2800" b="1" u="sng" dirty="0"/>
              <a:t> io</a:t>
            </a:r>
            <a:endParaRPr lang="fr-FR" sz="2800" dirty="0"/>
          </a:p>
        </p:txBody>
      </p:sp>
      <p:sp>
        <p:nvSpPr>
          <p:cNvPr id="110" name="Rectangle 1"/>
          <p:cNvSpPr txBox="1"/>
          <p:nvPr/>
        </p:nvSpPr>
        <p:spPr>
          <a:xfrm>
            <a:off x="480804" y="2983846"/>
            <a:ext cx="107709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lang="fr-FR" sz="1400" dirty="0">
              <a:latin typeface="Bodoni MT" panose="02070603080606020203" pitchFamily="18" charset="0"/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F099ACC-9983-4D01-8A63-30CF7ABF625D}"/>
              </a:ext>
            </a:extLst>
          </p:cNvPr>
          <p:cNvSpPr txBox="1"/>
          <p:nvPr/>
        </p:nvSpPr>
        <p:spPr>
          <a:xfrm>
            <a:off x="1653707" y="1891438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19705B-8787-4B25-9FE8-36EFBFF98F53}"/>
              </a:ext>
            </a:extLst>
          </p:cNvPr>
          <p:cNvSpPr txBox="1"/>
          <p:nvPr/>
        </p:nvSpPr>
        <p:spPr>
          <a:xfrm>
            <a:off x="1507403" y="1126126"/>
            <a:ext cx="10443805" cy="5449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comparaison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-type-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dentreprise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en-allemagne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https://simplicefogue.systeme.io/comparaison-type-dentreprise-en-allemagne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serviceb2b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https://simplicefogue.systeme.io/serviceb2b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comment-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-dans-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immobilier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en-allemagne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https://simplicefogue.systeme.io/comment-investir-dans-immobilier-en-allemagne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Creer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entreprise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https://simplicefogue.systeme.io/creer-son-entreprise-en-allemagne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Tunel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D`Afrique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https://simplicefogue.systeme.io/fe13f463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Strategie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https://simplicefogue.systeme.io/strategie-en-allemagne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Immobilier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https://simplicefogue.systeme.io/immobilier-en-allemagne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t'offre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Videos de coaching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https://simplicefogue.systeme.io/2c8d5d97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05 étapes POUR TON PREMIER IMMOBILIER EN ALLEMAGNE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https://simplicefogue.systeme.io/5-etapes-avant-ton-1er-immobilier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5-etapes-avant-ton-1er-immobilier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2"/>
              </a:rPr>
              <a:t>https://simplicefogue.systeme.io/5-etapes-avant-ton-1er-immobilier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6" grpId="0" animBg="1" advAuto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1279</Words>
  <Application>Microsoft Office PowerPoint</Application>
  <PresentationFormat>Grand écran</PresentationFormat>
  <Paragraphs>120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Algerian</vt:lpstr>
      <vt:lpstr>Arial</vt:lpstr>
      <vt:lpstr>Arial Rounded MT Bold</vt:lpstr>
      <vt:lpstr>Bahnschrift SemiBold</vt:lpstr>
      <vt:lpstr>Bell MT</vt:lpstr>
      <vt:lpstr>Bodoni MT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Milo Kelvyn</dc:creator>
  <cp:lastModifiedBy>Milo Kelvyn</cp:lastModifiedBy>
  <cp:revision>43</cp:revision>
  <dcterms:created xsi:type="dcterms:W3CDTF">2024-08-30T10:04:19Z</dcterms:created>
  <dcterms:modified xsi:type="dcterms:W3CDTF">2025-02-10T08:58:51Z</dcterms:modified>
</cp:coreProperties>
</file>