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86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CF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1pPr>
    <a:lvl2pPr indent="2286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2pPr>
    <a:lvl3pPr indent="4572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3pPr>
    <a:lvl4pPr indent="6858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4pPr>
    <a:lvl5pPr indent="9144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5pPr>
    <a:lvl6pPr indent="11430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6pPr>
    <a:lvl7pPr indent="13716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7pPr>
    <a:lvl8pPr indent="16002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8pPr>
    <a:lvl9pPr indent="18288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33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DA9C9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DA9C9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DA9C9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DA9C9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DA9C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buSzTx/>
              <a:buFontTx/>
              <a:buNone/>
              <a:defRPr sz="2400" b="1"/>
            </a:pPr>
            <a:r>
              <a:rPr lang="en-US"/>
              <a:t>Click to edit Master text styles</a:t>
            </a:r>
          </a:p>
        </p:txBody>
      </p: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4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DA9C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sa/3.0/" TargetMode="External"/><Relationship Id="rId12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n.wikipedia.org/wiki/Facebook" TargetMode="External"/><Relationship Id="rId11" Type="http://schemas.openxmlformats.org/officeDocument/2006/relationships/hyperlink" Target="https://freepngimg.com/png/68394-computer-instagram-icons-png-file-hd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www.pngall.com/tiktok-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68394-computer-instagram-icons-png-file-hd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68394-computer-instagram-icons-png-file-hd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artsphere.org/who-we-are/copyright-and-disclaim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phere.org/who-we-are/copyright-and-disclaime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phere.org/who-we-are/copyright-and-disclaime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phere.org/who-we-are/copyright-and-disclaime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freepngimg.com/png/65283-icons-wallpaper-desktop-fb-computer-facebook-log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freepngimg.com/png/65283-icons-wallpaper-desktop-fb-computer-facebook-log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freepngimg.com/png/65283-icons-wallpaper-desktop-fb-computer-facebook-lo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31337F-B054-DE66-8A6D-2071E30DBA48}"/>
              </a:ext>
            </a:extLst>
          </p:cNvPr>
          <p:cNvSpPr/>
          <p:nvPr/>
        </p:nvSpPr>
        <p:spPr>
          <a:xfrm>
            <a:off x="123291" y="169531"/>
            <a:ext cx="5322012" cy="6518938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98" name="ZoneTexte 3"/>
          <p:cNvSpPr txBox="1"/>
          <p:nvPr/>
        </p:nvSpPr>
        <p:spPr>
          <a:xfrm>
            <a:off x="-87813" y="531983"/>
            <a:ext cx="5533116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8000" b="1" i="1">
                <a:latin typeface="Bahnschrift SemiBold SemiConden"/>
                <a:ea typeface="Bahnschrift SemiBold SemiConden"/>
                <a:cs typeface="Bahnschrift SemiBold SemiConden"/>
                <a:sym typeface="Bahnschrift SemiBold SemiConden"/>
              </a:defRPr>
            </a:lvl1pPr>
          </a:lstStyle>
          <a:p>
            <a:r>
              <a:rPr lang="fr-FR" sz="4400" i="0" dirty="0">
                <a:latin typeface="Agency FB" panose="020B0503020202020204" pitchFamily="34" charset="0"/>
              </a:rPr>
              <a:t>Bilan réseaux sociaux du mois de Février 2025</a:t>
            </a:r>
            <a:endParaRPr sz="4400" i="0" dirty="0">
              <a:latin typeface="Agency FB" panose="020B0503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FFAB55-BA68-F1D5-B36B-782250930931}"/>
              </a:ext>
            </a:extLst>
          </p:cNvPr>
          <p:cNvGrpSpPr/>
          <p:nvPr/>
        </p:nvGrpSpPr>
        <p:grpSpPr>
          <a:xfrm>
            <a:off x="9092328" y="5813804"/>
            <a:ext cx="2719615" cy="874665"/>
            <a:chOff x="6874645" y="5180055"/>
            <a:chExt cx="2719615" cy="874665"/>
          </a:xfrm>
        </p:grpSpPr>
        <p:sp>
          <p:nvSpPr>
            <p:cNvPr id="3" name="Graphic 5">
              <a:extLst>
                <a:ext uri="{FF2B5EF4-FFF2-40B4-BE49-F238E27FC236}">
                  <a16:creationId xmlns:a16="http://schemas.microsoft.com/office/drawing/2014/main" id="{056F9AC8-EC04-DD6B-ECAB-2B1BE23A2000}"/>
                </a:ext>
              </a:extLst>
            </p:cNvPr>
            <p:cNvSpPr>
              <a:spLocks/>
            </p:cNvSpPr>
            <p:nvPr/>
          </p:nvSpPr>
          <p:spPr>
            <a:xfrm>
              <a:off x="6874645" y="5792472"/>
              <a:ext cx="867410" cy="245745"/>
            </a:xfrm>
            <a:custGeom>
              <a:avLst/>
              <a:gdLst/>
              <a:ahLst/>
              <a:cxnLst/>
              <a:rect l="l" t="t" r="r" b="b"/>
              <a:pathLst>
                <a:path w="868044" h="245745">
                  <a:moveTo>
                    <a:pt x="281190" y="5029"/>
                  </a:moveTo>
                  <a:lnTo>
                    <a:pt x="198742" y="5029"/>
                  </a:lnTo>
                  <a:lnTo>
                    <a:pt x="140766" y="127685"/>
                  </a:lnTo>
                  <a:lnTo>
                    <a:pt x="82448" y="5029"/>
                  </a:lnTo>
                  <a:lnTo>
                    <a:pt x="0" y="5029"/>
                  </a:lnTo>
                  <a:lnTo>
                    <a:pt x="0" y="239966"/>
                  </a:lnTo>
                  <a:lnTo>
                    <a:pt x="68033" y="239966"/>
                  </a:lnTo>
                  <a:lnTo>
                    <a:pt x="68033" y="111264"/>
                  </a:lnTo>
                  <a:lnTo>
                    <a:pt x="115290" y="217170"/>
                  </a:lnTo>
                  <a:lnTo>
                    <a:pt x="165900" y="217170"/>
                  </a:lnTo>
                  <a:lnTo>
                    <a:pt x="213156" y="111264"/>
                  </a:lnTo>
                  <a:lnTo>
                    <a:pt x="213156" y="239966"/>
                  </a:lnTo>
                  <a:lnTo>
                    <a:pt x="281190" y="239966"/>
                  </a:lnTo>
                  <a:lnTo>
                    <a:pt x="281190" y="5029"/>
                  </a:lnTo>
                  <a:close/>
                </a:path>
                <a:path w="868044" h="245745">
                  <a:moveTo>
                    <a:pt x="392442" y="5029"/>
                  </a:moveTo>
                  <a:lnTo>
                    <a:pt x="314693" y="5029"/>
                  </a:lnTo>
                  <a:lnTo>
                    <a:pt x="314693" y="239979"/>
                  </a:lnTo>
                  <a:lnTo>
                    <a:pt x="392442" y="239979"/>
                  </a:lnTo>
                  <a:lnTo>
                    <a:pt x="392442" y="5029"/>
                  </a:lnTo>
                  <a:close/>
                </a:path>
                <a:path w="868044" h="245745">
                  <a:moveTo>
                    <a:pt x="601573" y="175209"/>
                  </a:moveTo>
                  <a:lnTo>
                    <a:pt x="503707" y="175209"/>
                  </a:lnTo>
                  <a:lnTo>
                    <a:pt x="503707" y="5029"/>
                  </a:lnTo>
                  <a:lnTo>
                    <a:pt x="425958" y="5029"/>
                  </a:lnTo>
                  <a:lnTo>
                    <a:pt x="425958" y="175209"/>
                  </a:lnTo>
                  <a:lnTo>
                    <a:pt x="425958" y="239979"/>
                  </a:lnTo>
                  <a:lnTo>
                    <a:pt x="601573" y="239979"/>
                  </a:lnTo>
                  <a:lnTo>
                    <a:pt x="601573" y="175209"/>
                  </a:lnTo>
                  <a:close/>
                </a:path>
                <a:path w="868044" h="245745">
                  <a:moveTo>
                    <a:pt x="868006" y="121996"/>
                  </a:moveTo>
                  <a:lnTo>
                    <a:pt x="867067" y="106743"/>
                  </a:lnTo>
                  <a:lnTo>
                    <a:pt x="866965" y="105003"/>
                  </a:lnTo>
                  <a:lnTo>
                    <a:pt x="863854" y="88900"/>
                  </a:lnTo>
                  <a:lnTo>
                    <a:pt x="858672" y="73672"/>
                  </a:lnTo>
                  <a:lnTo>
                    <a:pt x="854125" y="64681"/>
                  </a:lnTo>
                  <a:lnTo>
                    <a:pt x="851420" y="59321"/>
                  </a:lnTo>
                  <a:lnTo>
                    <a:pt x="819277" y="24384"/>
                  </a:lnTo>
                  <a:lnTo>
                    <a:pt x="788250" y="8293"/>
                  </a:lnTo>
                  <a:lnTo>
                    <a:pt x="788250" y="122326"/>
                  </a:lnTo>
                  <a:lnTo>
                    <a:pt x="787844" y="130352"/>
                  </a:lnTo>
                  <a:lnTo>
                    <a:pt x="786650" y="137998"/>
                  </a:lnTo>
                  <a:lnTo>
                    <a:pt x="784669" y="145262"/>
                  </a:lnTo>
                  <a:lnTo>
                    <a:pt x="781939" y="151993"/>
                  </a:lnTo>
                  <a:lnTo>
                    <a:pt x="781888" y="152146"/>
                  </a:lnTo>
                  <a:lnTo>
                    <a:pt x="752805" y="178765"/>
                  </a:lnTo>
                  <a:lnTo>
                    <a:pt x="739990" y="180644"/>
                  </a:lnTo>
                  <a:lnTo>
                    <a:pt x="733526" y="180174"/>
                  </a:lnTo>
                  <a:lnTo>
                    <a:pt x="700303" y="158267"/>
                  </a:lnTo>
                  <a:lnTo>
                    <a:pt x="689724" y="122326"/>
                  </a:lnTo>
                  <a:lnTo>
                    <a:pt x="690143" y="114325"/>
                  </a:lnTo>
                  <a:lnTo>
                    <a:pt x="709523" y="76339"/>
                  </a:lnTo>
                  <a:lnTo>
                    <a:pt x="739990" y="64681"/>
                  </a:lnTo>
                  <a:lnTo>
                    <a:pt x="746582" y="65151"/>
                  </a:lnTo>
                  <a:lnTo>
                    <a:pt x="778395" y="86423"/>
                  </a:lnTo>
                  <a:lnTo>
                    <a:pt x="788225" y="121996"/>
                  </a:lnTo>
                  <a:lnTo>
                    <a:pt x="788250" y="122326"/>
                  </a:lnTo>
                  <a:lnTo>
                    <a:pt x="788250" y="8293"/>
                  </a:lnTo>
                  <a:lnTo>
                    <a:pt x="774001" y="3949"/>
                  </a:lnTo>
                  <a:lnTo>
                    <a:pt x="756945" y="990"/>
                  </a:lnTo>
                  <a:lnTo>
                    <a:pt x="738987" y="0"/>
                  </a:lnTo>
                  <a:lnTo>
                    <a:pt x="720940" y="990"/>
                  </a:lnTo>
                  <a:lnTo>
                    <a:pt x="672630" y="15582"/>
                  </a:lnTo>
                  <a:lnTo>
                    <a:pt x="635635" y="45834"/>
                  </a:lnTo>
                  <a:lnTo>
                    <a:pt x="614095" y="88646"/>
                  </a:lnTo>
                  <a:lnTo>
                    <a:pt x="609955" y="121996"/>
                  </a:lnTo>
                  <a:lnTo>
                    <a:pt x="610920" y="137998"/>
                  </a:lnTo>
                  <a:lnTo>
                    <a:pt x="610984" y="139153"/>
                  </a:lnTo>
                  <a:lnTo>
                    <a:pt x="626541" y="185331"/>
                  </a:lnTo>
                  <a:lnTo>
                    <a:pt x="658672" y="220687"/>
                  </a:lnTo>
                  <a:lnTo>
                    <a:pt x="703961" y="241350"/>
                  </a:lnTo>
                  <a:lnTo>
                    <a:pt x="738987" y="245325"/>
                  </a:lnTo>
                  <a:lnTo>
                    <a:pt x="756945" y="244335"/>
                  </a:lnTo>
                  <a:lnTo>
                    <a:pt x="805345" y="229400"/>
                  </a:lnTo>
                  <a:lnTo>
                    <a:pt x="842314" y="198653"/>
                  </a:lnTo>
                  <a:lnTo>
                    <a:pt x="853757" y="180644"/>
                  </a:lnTo>
                  <a:lnTo>
                    <a:pt x="858672" y="170815"/>
                  </a:lnTo>
                  <a:lnTo>
                    <a:pt x="863854" y="155422"/>
                  </a:lnTo>
                  <a:lnTo>
                    <a:pt x="866965" y="139153"/>
                  </a:lnTo>
                  <a:lnTo>
                    <a:pt x="867981" y="122326"/>
                  </a:lnTo>
                  <a:lnTo>
                    <a:pt x="868006" y="121996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pic>
          <p:nvPicPr>
            <p:cNvPr id="4" name="Image 95163546">
              <a:extLst>
                <a:ext uri="{FF2B5EF4-FFF2-40B4-BE49-F238E27FC236}">
                  <a16:creationId xmlns:a16="http://schemas.microsoft.com/office/drawing/2014/main" id="{F9F11963-1E42-4547-CA42-90C25DF12DFB}"/>
                </a:ext>
              </a:extLst>
            </p:cNvPr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572" y="5803260"/>
              <a:ext cx="215900" cy="25146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8BAA262-4E6B-5B5E-2673-E162854A092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182989" y="5792472"/>
              <a:ext cx="1411271" cy="234957"/>
              <a:chOff x="0" y="0"/>
              <a:chExt cx="1411271" cy="234957"/>
            </a:xfrm>
          </p:grpSpPr>
          <p:pic>
            <p:nvPicPr>
              <p:cNvPr id="6" name="Image 882186275">
                <a:extLst>
                  <a:ext uri="{FF2B5EF4-FFF2-40B4-BE49-F238E27FC236}">
                    <a16:creationId xmlns:a16="http://schemas.microsoft.com/office/drawing/2014/main" id="{228EFDCC-1444-49CE-406A-B19700076EE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460824" cy="234952"/>
              </a:xfrm>
              <a:prstGeom prst="rect">
                <a:avLst/>
              </a:prstGeom>
            </p:spPr>
          </p:pic>
          <p:sp>
            <p:nvSpPr>
              <p:cNvPr id="7" name="Graphic 16">
                <a:extLst>
                  <a:ext uri="{FF2B5EF4-FFF2-40B4-BE49-F238E27FC236}">
                    <a16:creationId xmlns:a16="http://schemas.microsoft.com/office/drawing/2014/main" id="{79D43A62-1D0B-ED07-09F9-B622FC24B918}"/>
                  </a:ext>
                </a:extLst>
              </p:cNvPr>
              <p:cNvSpPr/>
              <p:nvPr/>
            </p:nvSpPr>
            <p:spPr>
              <a:xfrm>
                <a:off x="490307" y="7"/>
                <a:ext cx="436880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436880" h="234950">
                    <a:moveTo>
                      <a:pt x="175602" y="170180"/>
                    </a:moveTo>
                    <a:lnTo>
                      <a:pt x="77749" y="170180"/>
                    </a:lnTo>
                    <a:lnTo>
                      <a:pt x="77749" y="0"/>
                    </a:lnTo>
                    <a:lnTo>
                      <a:pt x="0" y="0"/>
                    </a:lnTo>
                    <a:lnTo>
                      <a:pt x="0" y="170180"/>
                    </a:lnTo>
                    <a:lnTo>
                      <a:pt x="0" y="234950"/>
                    </a:lnTo>
                    <a:lnTo>
                      <a:pt x="175602" y="234950"/>
                    </a:lnTo>
                    <a:lnTo>
                      <a:pt x="175602" y="170180"/>
                    </a:lnTo>
                    <a:close/>
                  </a:path>
                  <a:path w="436880" h="234950">
                    <a:moveTo>
                      <a:pt x="436689" y="0"/>
                    </a:moveTo>
                    <a:lnTo>
                      <a:pt x="357251" y="0"/>
                    </a:lnTo>
                    <a:lnTo>
                      <a:pt x="308991" y="154165"/>
                    </a:lnTo>
                    <a:lnTo>
                      <a:pt x="260400" y="0"/>
                    </a:lnTo>
                    <a:lnTo>
                      <a:pt x="177279" y="0"/>
                    </a:lnTo>
                    <a:lnTo>
                      <a:pt x="266433" y="234937"/>
                    </a:lnTo>
                    <a:lnTo>
                      <a:pt x="346862" y="234937"/>
                    </a:lnTo>
                    <a:lnTo>
                      <a:pt x="436689" y="0"/>
                    </a:lnTo>
                    <a:close/>
                  </a:path>
                </a:pathLst>
              </a:custGeom>
              <a:solidFill>
                <a:srgbClr val="113351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pic>
            <p:nvPicPr>
              <p:cNvPr id="8" name="Image 1279757137">
                <a:extLst>
                  <a:ext uri="{FF2B5EF4-FFF2-40B4-BE49-F238E27FC236}">
                    <a16:creationId xmlns:a16="http://schemas.microsoft.com/office/drawing/2014/main" id="{5861D88B-915B-5CE9-4A0B-81318C1A58A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21980" y="2"/>
                <a:ext cx="489291" cy="234937"/>
              </a:xfrm>
              <a:prstGeom prst="rect">
                <a:avLst/>
              </a:prstGeom>
            </p:spPr>
          </p:pic>
        </p:grp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5518C7EB-F732-68E9-6A75-140CB0226362}"/>
                </a:ext>
              </a:extLst>
            </p:cNvPr>
            <p:cNvSpPr>
              <a:spLocks/>
            </p:cNvSpPr>
            <p:nvPr/>
          </p:nvSpPr>
          <p:spPr>
            <a:xfrm>
              <a:off x="7831712" y="5180055"/>
              <a:ext cx="477520" cy="476250"/>
            </a:xfrm>
            <a:custGeom>
              <a:avLst/>
              <a:gdLst/>
              <a:ahLst/>
              <a:cxnLst/>
              <a:rect l="l" t="t" r="r" b="b"/>
              <a:pathLst>
                <a:path w="477520" h="476884">
                  <a:moveTo>
                    <a:pt x="108737" y="231394"/>
                  </a:moveTo>
                  <a:lnTo>
                    <a:pt x="90208" y="197180"/>
                  </a:lnTo>
                  <a:lnTo>
                    <a:pt x="90208" y="319773"/>
                  </a:lnTo>
                  <a:lnTo>
                    <a:pt x="108737" y="319773"/>
                  </a:lnTo>
                  <a:lnTo>
                    <a:pt x="108737" y="231394"/>
                  </a:lnTo>
                  <a:close/>
                </a:path>
                <a:path w="477520" h="476884">
                  <a:moveTo>
                    <a:pt x="241261" y="63"/>
                  </a:moveTo>
                  <a:lnTo>
                    <a:pt x="190512" y="4851"/>
                  </a:lnTo>
                  <a:lnTo>
                    <a:pt x="145770" y="18770"/>
                  </a:lnTo>
                  <a:lnTo>
                    <a:pt x="105257" y="40792"/>
                  </a:lnTo>
                  <a:lnTo>
                    <a:pt x="69938" y="69938"/>
                  </a:lnTo>
                  <a:lnTo>
                    <a:pt x="40792" y="105257"/>
                  </a:lnTo>
                  <a:lnTo>
                    <a:pt x="18783" y="145770"/>
                  </a:lnTo>
                  <a:lnTo>
                    <a:pt x="4864" y="190512"/>
                  </a:lnTo>
                  <a:lnTo>
                    <a:pt x="0" y="238518"/>
                  </a:lnTo>
                  <a:lnTo>
                    <a:pt x="4584" y="285165"/>
                  </a:lnTo>
                  <a:lnTo>
                    <a:pt x="17729" y="328752"/>
                  </a:lnTo>
                  <a:lnTo>
                    <a:pt x="38557" y="368414"/>
                  </a:lnTo>
                  <a:lnTo>
                    <a:pt x="66179" y="403250"/>
                  </a:lnTo>
                  <a:lnTo>
                    <a:pt x="99720" y="432384"/>
                  </a:lnTo>
                  <a:lnTo>
                    <a:pt x="138290" y="454939"/>
                  </a:lnTo>
                  <a:lnTo>
                    <a:pt x="181013" y="470027"/>
                  </a:lnTo>
                  <a:lnTo>
                    <a:pt x="226987" y="476758"/>
                  </a:lnTo>
                  <a:lnTo>
                    <a:pt x="226987" y="158229"/>
                  </a:lnTo>
                  <a:lnTo>
                    <a:pt x="204711" y="158229"/>
                  </a:lnTo>
                  <a:lnTo>
                    <a:pt x="159105" y="238379"/>
                  </a:lnTo>
                  <a:lnTo>
                    <a:pt x="112534" y="158229"/>
                  </a:lnTo>
                  <a:lnTo>
                    <a:pt x="90208" y="158229"/>
                  </a:lnTo>
                  <a:lnTo>
                    <a:pt x="158597" y="276059"/>
                  </a:lnTo>
                  <a:lnTo>
                    <a:pt x="207086" y="192913"/>
                  </a:lnTo>
                  <a:lnTo>
                    <a:pt x="207086" y="455764"/>
                  </a:lnTo>
                  <a:lnTo>
                    <a:pt x="163233" y="444703"/>
                  </a:lnTo>
                  <a:lnTo>
                    <a:pt x="123355" y="425310"/>
                  </a:lnTo>
                  <a:lnTo>
                    <a:pt x="88480" y="398589"/>
                  </a:lnTo>
                  <a:lnTo>
                    <a:pt x="59588" y="365544"/>
                  </a:lnTo>
                  <a:lnTo>
                    <a:pt x="37719" y="327177"/>
                  </a:lnTo>
                  <a:lnTo>
                    <a:pt x="23850" y="284505"/>
                  </a:lnTo>
                  <a:lnTo>
                    <a:pt x="18999" y="238518"/>
                  </a:lnTo>
                  <a:lnTo>
                    <a:pt x="23469" y="194335"/>
                  </a:lnTo>
                  <a:lnTo>
                    <a:pt x="36283" y="153162"/>
                  </a:lnTo>
                  <a:lnTo>
                    <a:pt x="56540" y="115874"/>
                  </a:lnTo>
                  <a:lnTo>
                    <a:pt x="83375" y="83375"/>
                  </a:lnTo>
                  <a:lnTo>
                    <a:pt x="115874" y="56553"/>
                  </a:lnTo>
                  <a:lnTo>
                    <a:pt x="153162" y="36296"/>
                  </a:lnTo>
                  <a:lnTo>
                    <a:pt x="194335" y="23482"/>
                  </a:lnTo>
                  <a:lnTo>
                    <a:pt x="239433" y="19011"/>
                  </a:lnTo>
                  <a:lnTo>
                    <a:pt x="241261" y="19075"/>
                  </a:lnTo>
                  <a:lnTo>
                    <a:pt x="241261" y="63"/>
                  </a:lnTo>
                  <a:close/>
                </a:path>
                <a:path w="477520" h="476884">
                  <a:moveTo>
                    <a:pt x="477050" y="238518"/>
                  </a:moveTo>
                  <a:lnTo>
                    <a:pt x="471678" y="188099"/>
                  </a:lnTo>
                  <a:lnTo>
                    <a:pt x="456336" y="141351"/>
                  </a:lnTo>
                  <a:lnTo>
                    <a:pt x="432142" y="99402"/>
                  </a:lnTo>
                  <a:lnTo>
                    <a:pt x="400215" y="63385"/>
                  </a:lnTo>
                  <a:lnTo>
                    <a:pt x="361683" y="34404"/>
                  </a:lnTo>
                  <a:lnTo>
                    <a:pt x="317690" y="13589"/>
                  </a:lnTo>
                  <a:lnTo>
                    <a:pt x="269341" y="2057"/>
                  </a:lnTo>
                  <a:lnTo>
                    <a:pt x="269341" y="319773"/>
                  </a:lnTo>
                  <a:lnTo>
                    <a:pt x="293103" y="319773"/>
                  </a:lnTo>
                  <a:lnTo>
                    <a:pt x="327837" y="259499"/>
                  </a:lnTo>
                  <a:lnTo>
                    <a:pt x="363423" y="319773"/>
                  </a:lnTo>
                  <a:lnTo>
                    <a:pt x="386232" y="319773"/>
                  </a:lnTo>
                  <a:lnTo>
                    <a:pt x="339318" y="239610"/>
                  </a:lnTo>
                  <a:lnTo>
                    <a:pt x="386232" y="158229"/>
                  </a:lnTo>
                  <a:lnTo>
                    <a:pt x="363423" y="158229"/>
                  </a:lnTo>
                  <a:lnTo>
                    <a:pt x="289293" y="286512"/>
                  </a:lnTo>
                  <a:lnTo>
                    <a:pt x="289293" y="24993"/>
                  </a:lnTo>
                  <a:lnTo>
                    <a:pt x="335343" y="41605"/>
                  </a:lnTo>
                  <a:lnTo>
                    <a:pt x="375996" y="67551"/>
                  </a:lnTo>
                  <a:lnTo>
                    <a:pt x="409905" y="101536"/>
                  </a:lnTo>
                  <a:lnTo>
                    <a:pt x="435762" y="142240"/>
                  </a:lnTo>
                  <a:lnTo>
                    <a:pt x="452247" y="188341"/>
                  </a:lnTo>
                  <a:lnTo>
                    <a:pt x="458038" y="238518"/>
                  </a:lnTo>
                  <a:lnTo>
                    <a:pt x="452767" y="286423"/>
                  </a:lnTo>
                  <a:lnTo>
                    <a:pt x="437730" y="330682"/>
                  </a:lnTo>
                  <a:lnTo>
                    <a:pt x="414070" y="370141"/>
                  </a:lnTo>
                  <a:lnTo>
                    <a:pt x="382930" y="403682"/>
                  </a:lnTo>
                  <a:lnTo>
                    <a:pt x="345440" y="430136"/>
                  </a:lnTo>
                  <a:lnTo>
                    <a:pt x="302768" y="448386"/>
                  </a:lnTo>
                  <a:lnTo>
                    <a:pt x="256032" y="457276"/>
                  </a:lnTo>
                  <a:lnTo>
                    <a:pt x="256032" y="476338"/>
                  </a:lnTo>
                  <a:lnTo>
                    <a:pt x="300951" y="468693"/>
                  </a:lnTo>
                  <a:lnTo>
                    <a:pt x="342607" y="453047"/>
                  </a:lnTo>
                  <a:lnTo>
                    <a:pt x="380174" y="430263"/>
                  </a:lnTo>
                  <a:lnTo>
                    <a:pt x="412800" y="401167"/>
                  </a:lnTo>
                  <a:lnTo>
                    <a:pt x="439648" y="366598"/>
                  </a:lnTo>
                  <a:lnTo>
                    <a:pt x="459867" y="327418"/>
                  </a:lnTo>
                  <a:lnTo>
                    <a:pt x="472617" y="284441"/>
                  </a:lnTo>
                  <a:lnTo>
                    <a:pt x="477050" y="238518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65AEC8F-FAEC-3CC9-43B8-F0C775DA8A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95730" y="3025953"/>
            <a:ext cx="1735921" cy="17359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2F37C1-783D-1B9F-2CC2-EFCFB6C67DA3}"/>
              </a:ext>
            </a:extLst>
          </p:cNvPr>
          <p:cNvSpPr txBox="1"/>
          <p:nvPr/>
        </p:nvSpPr>
        <p:spPr>
          <a:xfrm>
            <a:off x="6370668" y="6951392"/>
            <a:ext cx="3154332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900">
                <a:hlinkClick r:id="rId6" tooltip="https://gn.wikipedia.org/wiki/Facebook"/>
              </a:rPr>
              <a:t>This Photo</a:t>
            </a:r>
            <a:r>
              <a:rPr lang="fr-FR" sz="900"/>
              <a:t> by Unknown Author is licensed under </a:t>
            </a:r>
            <a:r>
              <a:rPr lang="fr-FR" sz="900">
                <a:hlinkClick r:id="rId7" tooltip="https://creativecommons.org/licenses/by-sa/3.0/"/>
              </a:rPr>
              <a:t>CC BY-SA</a:t>
            </a:r>
            <a:endParaRPr lang="fr-FR" sz="9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5C9E4A-8714-BB60-4FF7-EAE3794F49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132097" y="4266982"/>
            <a:ext cx="2170027" cy="2170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E7C222-4B2B-0945-C6BA-FF154C846A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87399" y="1958650"/>
            <a:ext cx="1735921" cy="173592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DA98FE-CDFB-A496-227D-DDCE6360DC4E}"/>
              </a:ext>
            </a:extLst>
          </p:cNvPr>
          <p:cNvSpPr txBox="1"/>
          <p:nvPr/>
        </p:nvSpPr>
        <p:spPr>
          <a:xfrm>
            <a:off x="6670668" y="7251392"/>
            <a:ext cx="3154332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900">
                <a:hlinkClick r:id="rId11" tooltip="https://freepngimg.com/png/68394-computer-instagram-icons-png-file-hd"/>
              </a:rPr>
              <a:t>This Photo</a:t>
            </a:r>
            <a:r>
              <a:rPr lang="fr-FR" sz="900"/>
              <a:t> by Unknown Author is licensed under </a:t>
            </a:r>
            <a:r>
              <a:rPr lang="fr-FR" sz="900">
                <a:hlinkClick r:id="rId12" tooltip="https://creativecommons.org/licenses/by-nc/3.0/"/>
              </a:rPr>
              <a:t>CC BY-NC</a:t>
            </a:r>
            <a:endParaRPr lang="fr-FR" sz="900"/>
          </a:p>
        </p:txBody>
      </p:sp>
      <p:sp>
        <p:nvSpPr>
          <p:cNvPr id="23" name="ZoneTexte 3">
            <a:extLst>
              <a:ext uri="{FF2B5EF4-FFF2-40B4-BE49-F238E27FC236}">
                <a16:creationId xmlns:a16="http://schemas.microsoft.com/office/drawing/2014/main" id="{2254F50D-FFFE-63DF-60EF-CD5C7F569DF0}"/>
              </a:ext>
            </a:extLst>
          </p:cNvPr>
          <p:cNvSpPr txBox="1"/>
          <p:nvPr/>
        </p:nvSpPr>
        <p:spPr>
          <a:xfrm>
            <a:off x="6008516" y="354172"/>
            <a:ext cx="553311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8000" b="1" i="1">
                <a:latin typeface="Bahnschrift SemiBold SemiConden"/>
                <a:ea typeface="Bahnschrift SemiBold SemiConden"/>
                <a:cs typeface="Bahnschrift SemiBold SemiConden"/>
                <a:sym typeface="Bahnschrift SemiBold SemiConden"/>
              </a:defRPr>
            </a:lvl1pPr>
          </a:lstStyle>
          <a:p>
            <a:r>
              <a:rPr lang="fr-FR" sz="4400" i="0" u="sng" dirty="0">
                <a:latin typeface="Agency FB" panose="020B0503020202020204" pitchFamily="34" charset="0"/>
              </a:rPr>
              <a:t>sommaire:</a:t>
            </a:r>
            <a:endParaRPr sz="4400" i="0" u="sng" dirty="0">
              <a:latin typeface="Agency FB" panose="020B0503020202020204" pitchFamily="34" charset="0"/>
            </a:endParaRPr>
          </a:p>
        </p:txBody>
      </p:sp>
      <p:sp>
        <p:nvSpPr>
          <p:cNvPr id="24" name="ZoneTexte 3">
            <a:extLst>
              <a:ext uri="{FF2B5EF4-FFF2-40B4-BE49-F238E27FC236}">
                <a16:creationId xmlns:a16="http://schemas.microsoft.com/office/drawing/2014/main" id="{DE84E642-5BF7-E40C-E921-BE7AD5A90B7E}"/>
              </a:ext>
            </a:extLst>
          </p:cNvPr>
          <p:cNvSpPr txBox="1"/>
          <p:nvPr/>
        </p:nvSpPr>
        <p:spPr>
          <a:xfrm>
            <a:off x="6008516" y="1287015"/>
            <a:ext cx="6425222" cy="483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8000" b="1" i="1">
                <a:latin typeface="Bahnschrift SemiBold SemiConden"/>
                <a:ea typeface="Bahnschrift SemiBold SemiConden"/>
                <a:cs typeface="Bahnschrift SemiBold SemiConden"/>
                <a:sym typeface="Bahnschrift SemiBold SemiConden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fr-FR" sz="4400" i="0" dirty="0">
                <a:latin typeface="Agency FB" panose="020B0503020202020204" pitchFamily="34" charset="0"/>
              </a:rPr>
              <a:t>Les activités effectuées</a:t>
            </a:r>
          </a:p>
          <a:p>
            <a:pPr marL="742950" indent="-742950" algn="l">
              <a:buFont typeface="+mj-lt"/>
              <a:buAutoNum type="arabicPeriod"/>
            </a:pPr>
            <a:r>
              <a:rPr lang="fr-FR" sz="4400" i="0" dirty="0">
                <a:latin typeface="Agency FB" panose="020B0503020202020204" pitchFamily="34" charset="0"/>
              </a:rPr>
              <a:t>Les </a:t>
            </a:r>
            <a:r>
              <a:rPr lang="fr-FR" sz="4400" i="0" dirty="0" err="1">
                <a:latin typeface="Agency FB" panose="020B0503020202020204" pitchFamily="34" charset="0"/>
              </a:rPr>
              <a:t>kpi</a:t>
            </a:r>
            <a:r>
              <a:rPr lang="fr-FR" sz="4400" i="0" dirty="0">
                <a:latin typeface="Agency FB" panose="020B0503020202020204" pitchFamily="34" charset="0"/>
              </a:rPr>
              <a:t> ou indicateurs de performances de chaque réseau social</a:t>
            </a:r>
          </a:p>
          <a:p>
            <a:pPr marL="742950" indent="-742950" algn="l">
              <a:buFont typeface="+mj-lt"/>
              <a:buAutoNum type="arabicPeriod"/>
            </a:pPr>
            <a:r>
              <a:rPr lang="fr-FR" sz="4400" i="0" dirty="0">
                <a:latin typeface="Agency FB" panose="020B0503020202020204" pitchFamily="34" charset="0"/>
              </a:rPr>
              <a:t>Les  captures d’écran des </a:t>
            </a:r>
            <a:r>
              <a:rPr lang="fr-FR" sz="4400" i="0" dirty="0" err="1">
                <a:latin typeface="Agency FB" panose="020B0503020202020204" pitchFamily="34" charset="0"/>
              </a:rPr>
              <a:t>statisques</a:t>
            </a:r>
            <a:endParaRPr lang="fr-FR" sz="4400" i="0" dirty="0">
              <a:latin typeface="Agency FB" panose="020B0503020202020204" pitchFamily="34" charset="0"/>
            </a:endParaRPr>
          </a:p>
          <a:p>
            <a:endParaRPr sz="4400" i="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animBg="1" advAuto="0"/>
      <p:bldP spid="23" grpId="0" animBg="1" advAuto="0"/>
      <p:bldP spid="24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50F8A-C70D-A25C-40E2-E25A06093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17F3F571-FAF1-C7CC-9850-6ACD8A87CC57}"/>
              </a:ext>
            </a:extLst>
          </p:cNvPr>
          <p:cNvSpPr/>
          <p:nvPr/>
        </p:nvSpPr>
        <p:spPr>
          <a:xfrm>
            <a:off x="238032" y="0"/>
            <a:ext cx="6050479" cy="1598610"/>
          </a:xfrm>
          <a:prstGeom prst="horizontalScroll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978C72AD-6CCA-FC39-03A7-64931B461F7D}"/>
              </a:ext>
            </a:extLst>
          </p:cNvPr>
          <p:cNvSpPr txBox="1"/>
          <p:nvPr/>
        </p:nvSpPr>
        <p:spPr>
          <a:xfrm>
            <a:off x="649336" y="352474"/>
            <a:ext cx="840257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>
                  <a:solidFill>
                    <a:schemeClr val="accent3"/>
                  </a:solidFill>
                </a:ln>
                <a:solidFill>
                  <a:srgbClr val="BB29B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Performances </a:t>
            </a:r>
            <a:r>
              <a:rPr lang="fr-FR" b="1" dirty="0" err="1">
                <a:ln>
                  <a:solidFill>
                    <a:schemeClr val="accent3"/>
                  </a:solidFill>
                </a:ln>
                <a:solidFill>
                  <a:srgbClr val="BB29B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instagram</a:t>
            </a:r>
            <a:endParaRPr b="1" dirty="0">
              <a:ln>
                <a:solidFill>
                  <a:schemeClr val="accent3"/>
                </a:solidFill>
              </a:ln>
              <a:solidFill>
                <a:srgbClr val="BB29B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2565A5-85EA-73F9-8336-6DE115C73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2E0EB-65FD-4CD6-0106-7256D941B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75587" y="85120"/>
            <a:ext cx="2616413" cy="2616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39E7C7-9FB4-FBE0-BC2A-56D24B9AC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82"/>
          <a:stretch/>
        </p:blipFill>
        <p:spPr>
          <a:xfrm>
            <a:off x="965955" y="2567333"/>
            <a:ext cx="11479292" cy="35628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349080A-1E17-C326-F4D1-48D17FF92842}"/>
              </a:ext>
            </a:extLst>
          </p:cNvPr>
          <p:cNvGrpSpPr/>
          <p:nvPr/>
        </p:nvGrpSpPr>
        <p:grpSpPr>
          <a:xfrm>
            <a:off x="9334066" y="5898215"/>
            <a:ext cx="2719615" cy="874665"/>
            <a:chOff x="6874645" y="5180055"/>
            <a:chExt cx="2719615" cy="874665"/>
          </a:xfrm>
        </p:grpSpPr>
        <p:sp>
          <p:nvSpPr>
            <p:cNvPr id="10" name="Graphic 5">
              <a:extLst>
                <a:ext uri="{FF2B5EF4-FFF2-40B4-BE49-F238E27FC236}">
                  <a16:creationId xmlns:a16="http://schemas.microsoft.com/office/drawing/2014/main" id="{8E948EA6-8633-78BC-D99D-3FA9D2A63038}"/>
                </a:ext>
              </a:extLst>
            </p:cNvPr>
            <p:cNvSpPr>
              <a:spLocks/>
            </p:cNvSpPr>
            <p:nvPr/>
          </p:nvSpPr>
          <p:spPr>
            <a:xfrm>
              <a:off x="6874645" y="5792472"/>
              <a:ext cx="867410" cy="245745"/>
            </a:xfrm>
            <a:custGeom>
              <a:avLst/>
              <a:gdLst/>
              <a:ahLst/>
              <a:cxnLst/>
              <a:rect l="l" t="t" r="r" b="b"/>
              <a:pathLst>
                <a:path w="868044" h="245745">
                  <a:moveTo>
                    <a:pt x="281190" y="5029"/>
                  </a:moveTo>
                  <a:lnTo>
                    <a:pt x="198742" y="5029"/>
                  </a:lnTo>
                  <a:lnTo>
                    <a:pt x="140766" y="127685"/>
                  </a:lnTo>
                  <a:lnTo>
                    <a:pt x="82448" y="5029"/>
                  </a:lnTo>
                  <a:lnTo>
                    <a:pt x="0" y="5029"/>
                  </a:lnTo>
                  <a:lnTo>
                    <a:pt x="0" y="239966"/>
                  </a:lnTo>
                  <a:lnTo>
                    <a:pt x="68033" y="239966"/>
                  </a:lnTo>
                  <a:lnTo>
                    <a:pt x="68033" y="111264"/>
                  </a:lnTo>
                  <a:lnTo>
                    <a:pt x="115290" y="217170"/>
                  </a:lnTo>
                  <a:lnTo>
                    <a:pt x="165900" y="217170"/>
                  </a:lnTo>
                  <a:lnTo>
                    <a:pt x="213156" y="111264"/>
                  </a:lnTo>
                  <a:lnTo>
                    <a:pt x="213156" y="239966"/>
                  </a:lnTo>
                  <a:lnTo>
                    <a:pt x="281190" y="239966"/>
                  </a:lnTo>
                  <a:lnTo>
                    <a:pt x="281190" y="5029"/>
                  </a:lnTo>
                  <a:close/>
                </a:path>
                <a:path w="868044" h="245745">
                  <a:moveTo>
                    <a:pt x="392442" y="5029"/>
                  </a:moveTo>
                  <a:lnTo>
                    <a:pt x="314693" y="5029"/>
                  </a:lnTo>
                  <a:lnTo>
                    <a:pt x="314693" y="239979"/>
                  </a:lnTo>
                  <a:lnTo>
                    <a:pt x="392442" y="239979"/>
                  </a:lnTo>
                  <a:lnTo>
                    <a:pt x="392442" y="5029"/>
                  </a:lnTo>
                  <a:close/>
                </a:path>
                <a:path w="868044" h="245745">
                  <a:moveTo>
                    <a:pt x="601573" y="175209"/>
                  </a:moveTo>
                  <a:lnTo>
                    <a:pt x="503707" y="175209"/>
                  </a:lnTo>
                  <a:lnTo>
                    <a:pt x="503707" y="5029"/>
                  </a:lnTo>
                  <a:lnTo>
                    <a:pt x="425958" y="5029"/>
                  </a:lnTo>
                  <a:lnTo>
                    <a:pt x="425958" y="175209"/>
                  </a:lnTo>
                  <a:lnTo>
                    <a:pt x="425958" y="239979"/>
                  </a:lnTo>
                  <a:lnTo>
                    <a:pt x="601573" y="239979"/>
                  </a:lnTo>
                  <a:lnTo>
                    <a:pt x="601573" y="175209"/>
                  </a:lnTo>
                  <a:close/>
                </a:path>
                <a:path w="868044" h="245745">
                  <a:moveTo>
                    <a:pt x="868006" y="121996"/>
                  </a:moveTo>
                  <a:lnTo>
                    <a:pt x="867067" y="106743"/>
                  </a:lnTo>
                  <a:lnTo>
                    <a:pt x="866965" y="105003"/>
                  </a:lnTo>
                  <a:lnTo>
                    <a:pt x="863854" y="88900"/>
                  </a:lnTo>
                  <a:lnTo>
                    <a:pt x="858672" y="73672"/>
                  </a:lnTo>
                  <a:lnTo>
                    <a:pt x="854125" y="64681"/>
                  </a:lnTo>
                  <a:lnTo>
                    <a:pt x="851420" y="59321"/>
                  </a:lnTo>
                  <a:lnTo>
                    <a:pt x="819277" y="24384"/>
                  </a:lnTo>
                  <a:lnTo>
                    <a:pt x="788250" y="8293"/>
                  </a:lnTo>
                  <a:lnTo>
                    <a:pt x="788250" y="122326"/>
                  </a:lnTo>
                  <a:lnTo>
                    <a:pt x="787844" y="130352"/>
                  </a:lnTo>
                  <a:lnTo>
                    <a:pt x="786650" y="137998"/>
                  </a:lnTo>
                  <a:lnTo>
                    <a:pt x="784669" y="145262"/>
                  </a:lnTo>
                  <a:lnTo>
                    <a:pt x="781939" y="151993"/>
                  </a:lnTo>
                  <a:lnTo>
                    <a:pt x="781888" y="152146"/>
                  </a:lnTo>
                  <a:lnTo>
                    <a:pt x="752805" y="178765"/>
                  </a:lnTo>
                  <a:lnTo>
                    <a:pt x="739990" y="180644"/>
                  </a:lnTo>
                  <a:lnTo>
                    <a:pt x="733526" y="180174"/>
                  </a:lnTo>
                  <a:lnTo>
                    <a:pt x="700303" y="158267"/>
                  </a:lnTo>
                  <a:lnTo>
                    <a:pt x="689724" y="122326"/>
                  </a:lnTo>
                  <a:lnTo>
                    <a:pt x="690143" y="114325"/>
                  </a:lnTo>
                  <a:lnTo>
                    <a:pt x="709523" y="76339"/>
                  </a:lnTo>
                  <a:lnTo>
                    <a:pt x="739990" y="64681"/>
                  </a:lnTo>
                  <a:lnTo>
                    <a:pt x="746582" y="65151"/>
                  </a:lnTo>
                  <a:lnTo>
                    <a:pt x="778395" y="86423"/>
                  </a:lnTo>
                  <a:lnTo>
                    <a:pt x="788225" y="121996"/>
                  </a:lnTo>
                  <a:lnTo>
                    <a:pt x="788250" y="122326"/>
                  </a:lnTo>
                  <a:lnTo>
                    <a:pt x="788250" y="8293"/>
                  </a:lnTo>
                  <a:lnTo>
                    <a:pt x="774001" y="3949"/>
                  </a:lnTo>
                  <a:lnTo>
                    <a:pt x="756945" y="990"/>
                  </a:lnTo>
                  <a:lnTo>
                    <a:pt x="738987" y="0"/>
                  </a:lnTo>
                  <a:lnTo>
                    <a:pt x="720940" y="990"/>
                  </a:lnTo>
                  <a:lnTo>
                    <a:pt x="672630" y="15582"/>
                  </a:lnTo>
                  <a:lnTo>
                    <a:pt x="635635" y="45834"/>
                  </a:lnTo>
                  <a:lnTo>
                    <a:pt x="614095" y="88646"/>
                  </a:lnTo>
                  <a:lnTo>
                    <a:pt x="609955" y="121996"/>
                  </a:lnTo>
                  <a:lnTo>
                    <a:pt x="610920" y="137998"/>
                  </a:lnTo>
                  <a:lnTo>
                    <a:pt x="610984" y="139153"/>
                  </a:lnTo>
                  <a:lnTo>
                    <a:pt x="626541" y="185331"/>
                  </a:lnTo>
                  <a:lnTo>
                    <a:pt x="658672" y="220687"/>
                  </a:lnTo>
                  <a:lnTo>
                    <a:pt x="703961" y="241350"/>
                  </a:lnTo>
                  <a:lnTo>
                    <a:pt x="738987" y="245325"/>
                  </a:lnTo>
                  <a:lnTo>
                    <a:pt x="756945" y="244335"/>
                  </a:lnTo>
                  <a:lnTo>
                    <a:pt x="805345" y="229400"/>
                  </a:lnTo>
                  <a:lnTo>
                    <a:pt x="842314" y="198653"/>
                  </a:lnTo>
                  <a:lnTo>
                    <a:pt x="853757" y="180644"/>
                  </a:lnTo>
                  <a:lnTo>
                    <a:pt x="858672" y="170815"/>
                  </a:lnTo>
                  <a:lnTo>
                    <a:pt x="863854" y="155422"/>
                  </a:lnTo>
                  <a:lnTo>
                    <a:pt x="866965" y="139153"/>
                  </a:lnTo>
                  <a:lnTo>
                    <a:pt x="867981" y="122326"/>
                  </a:lnTo>
                  <a:lnTo>
                    <a:pt x="868006" y="121996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pic>
          <p:nvPicPr>
            <p:cNvPr id="12" name="Image 95163546">
              <a:extLst>
                <a:ext uri="{FF2B5EF4-FFF2-40B4-BE49-F238E27FC236}">
                  <a16:creationId xmlns:a16="http://schemas.microsoft.com/office/drawing/2014/main" id="{02DDF84D-2E66-ACBE-AD77-6E95DEC72248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4572" y="5803260"/>
              <a:ext cx="215900" cy="25146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96A5F52-2229-564D-426A-1CFC810B8EAF}"/>
                </a:ext>
              </a:extLst>
            </p:cNvPr>
            <p:cNvGrpSpPr>
              <a:grpSpLocks/>
            </p:cNvGrpSpPr>
            <p:nvPr/>
          </p:nvGrpSpPr>
          <p:grpSpPr>
            <a:xfrm>
              <a:off x="8182989" y="5792472"/>
              <a:ext cx="1411271" cy="234957"/>
              <a:chOff x="0" y="0"/>
              <a:chExt cx="1411271" cy="234957"/>
            </a:xfrm>
          </p:grpSpPr>
          <p:pic>
            <p:nvPicPr>
              <p:cNvPr id="15" name="Image 882186275">
                <a:extLst>
                  <a:ext uri="{FF2B5EF4-FFF2-40B4-BE49-F238E27FC236}">
                    <a16:creationId xmlns:a16="http://schemas.microsoft.com/office/drawing/2014/main" id="{CE7EF20B-BB4C-532B-9004-114FF460A50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0"/>
                <a:ext cx="460824" cy="234952"/>
              </a:xfrm>
              <a:prstGeom prst="rect">
                <a:avLst/>
              </a:prstGeom>
            </p:spPr>
          </p:pic>
          <p:sp>
            <p:nvSpPr>
              <p:cNvPr id="16" name="Graphic 16">
                <a:extLst>
                  <a:ext uri="{FF2B5EF4-FFF2-40B4-BE49-F238E27FC236}">
                    <a16:creationId xmlns:a16="http://schemas.microsoft.com/office/drawing/2014/main" id="{1208D7F2-1201-C79F-C197-30A9CD3622DC}"/>
                  </a:ext>
                </a:extLst>
              </p:cNvPr>
              <p:cNvSpPr/>
              <p:nvPr/>
            </p:nvSpPr>
            <p:spPr>
              <a:xfrm>
                <a:off x="490307" y="7"/>
                <a:ext cx="436880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436880" h="234950">
                    <a:moveTo>
                      <a:pt x="175602" y="170180"/>
                    </a:moveTo>
                    <a:lnTo>
                      <a:pt x="77749" y="170180"/>
                    </a:lnTo>
                    <a:lnTo>
                      <a:pt x="77749" y="0"/>
                    </a:lnTo>
                    <a:lnTo>
                      <a:pt x="0" y="0"/>
                    </a:lnTo>
                    <a:lnTo>
                      <a:pt x="0" y="170180"/>
                    </a:lnTo>
                    <a:lnTo>
                      <a:pt x="0" y="234950"/>
                    </a:lnTo>
                    <a:lnTo>
                      <a:pt x="175602" y="234950"/>
                    </a:lnTo>
                    <a:lnTo>
                      <a:pt x="175602" y="170180"/>
                    </a:lnTo>
                    <a:close/>
                  </a:path>
                  <a:path w="436880" h="234950">
                    <a:moveTo>
                      <a:pt x="436689" y="0"/>
                    </a:moveTo>
                    <a:lnTo>
                      <a:pt x="357251" y="0"/>
                    </a:lnTo>
                    <a:lnTo>
                      <a:pt x="308991" y="154165"/>
                    </a:lnTo>
                    <a:lnTo>
                      <a:pt x="260400" y="0"/>
                    </a:lnTo>
                    <a:lnTo>
                      <a:pt x="177279" y="0"/>
                    </a:lnTo>
                    <a:lnTo>
                      <a:pt x="266433" y="234937"/>
                    </a:lnTo>
                    <a:lnTo>
                      <a:pt x="346862" y="234937"/>
                    </a:lnTo>
                    <a:lnTo>
                      <a:pt x="436689" y="0"/>
                    </a:lnTo>
                    <a:close/>
                  </a:path>
                </a:pathLst>
              </a:custGeom>
              <a:solidFill>
                <a:srgbClr val="113351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pic>
            <p:nvPicPr>
              <p:cNvPr id="17" name="Image 1279757137">
                <a:extLst>
                  <a:ext uri="{FF2B5EF4-FFF2-40B4-BE49-F238E27FC236}">
                    <a16:creationId xmlns:a16="http://schemas.microsoft.com/office/drawing/2014/main" id="{1BB347DA-6A22-E9FA-B94E-08307CFBEA7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21980" y="2"/>
                <a:ext cx="489291" cy="234937"/>
              </a:xfrm>
              <a:prstGeom prst="rect">
                <a:avLst/>
              </a:prstGeom>
            </p:spPr>
          </p:pic>
        </p:grp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F0DAFA42-A682-9D5A-4811-2A540362B57C}"/>
                </a:ext>
              </a:extLst>
            </p:cNvPr>
            <p:cNvSpPr>
              <a:spLocks/>
            </p:cNvSpPr>
            <p:nvPr/>
          </p:nvSpPr>
          <p:spPr>
            <a:xfrm>
              <a:off x="7831712" y="5180055"/>
              <a:ext cx="477520" cy="476250"/>
            </a:xfrm>
            <a:custGeom>
              <a:avLst/>
              <a:gdLst/>
              <a:ahLst/>
              <a:cxnLst/>
              <a:rect l="l" t="t" r="r" b="b"/>
              <a:pathLst>
                <a:path w="477520" h="476884">
                  <a:moveTo>
                    <a:pt x="108737" y="231394"/>
                  </a:moveTo>
                  <a:lnTo>
                    <a:pt x="90208" y="197180"/>
                  </a:lnTo>
                  <a:lnTo>
                    <a:pt x="90208" y="319773"/>
                  </a:lnTo>
                  <a:lnTo>
                    <a:pt x="108737" y="319773"/>
                  </a:lnTo>
                  <a:lnTo>
                    <a:pt x="108737" y="231394"/>
                  </a:lnTo>
                  <a:close/>
                </a:path>
                <a:path w="477520" h="476884">
                  <a:moveTo>
                    <a:pt x="241261" y="63"/>
                  </a:moveTo>
                  <a:lnTo>
                    <a:pt x="190512" y="4851"/>
                  </a:lnTo>
                  <a:lnTo>
                    <a:pt x="145770" y="18770"/>
                  </a:lnTo>
                  <a:lnTo>
                    <a:pt x="105257" y="40792"/>
                  </a:lnTo>
                  <a:lnTo>
                    <a:pt x="69938" y="69938"/>
                  </a:lnTo>
                  <a:lnTo>
                    <a:pt x="40792" y="105257"/>
                  </a:lnTo>
                  <a:lnTo>
                    <a:pt x="18783" y="145770"/>
                  </a:lnTo>
                  <a:lnTo>
                    <a:pt x="4864" y="190512"/>
                  </a:lnTo>
                  <a:lnTo>
                    <a:pt x="0" y="238518"/>
                  </a:lnTo>
                  <a:lnTo>
                    <a:pt x="4584" y="285165"/>
                  </a:lnTo>
                  <a:lnTo>
                    <a:pt x="17729" y="328752"/>
                  </a:lnTo>
                  <a:lnTo>
                    <a:pt x="38557" y="368414"/>
                  </a:lnTo>
                  <a:lnTo>
                    <a:pt x="66179" y="403250"/>
                  </a:lnTo>
                  <a:lnTo>
                    <a:pt x="99720" y="432384"/>
                  </a:lnTo>
                  <a:lnTo>
                    <a:pt x="138290" y="454939"/>
                  </a:lnTo>
                  <a:lnTo>
                    <a:pt x="181013" y="470027"/>
                  </a:lnTo>
                  <a:lnTo>
                    <a:pt x="226987" y="476758"/>
                  </a:lnTo>
                  <a:lnTo>
                    <a:pt x="226987" y="158229"/>
                  </a:lnTo>
                  <a:lnTo>
                    <a:pt x="204711" y="158229"/>
                  </a:lnTo>
                  <a:lnTo>
                    <a:pt x="159105" y="238379"/>
                  </a:lnTo>
                  <a:lnTo>
                    <a:pt x="112534" y="158229"/>
                  </a:lnTo>
                  <a:lnTo>
                    <a:pt x="90208" y="158229"/>
                  </a:lnTo>
                  <a:lnTo>
                    <a:pt x="158597" y="276059"/>
                  </a:lnTo>
                  <a:lnTo>
                    <a:pt x="207086" y="192913"/>
                  </a:lnTo>
                  <a:lnTo>
                    <a:pt x="207086" y="455764"/>
                  </a:lnTo>
                  <a:lnTo>
                    <a:pt x="163233" y="444703"/>
                  </a:lnTo>
                  <a:lnTo>
                    <a:pt x="123355" y="425310"/>
                  </a:lnTo>
                  <a:lnTo>
                    <a:pt x="88480" y="398589"/>
                  </a:lnTo>
                  <a:lnTo>
                    <a:pt x="59588" y="365544"/>
                  </a:lnTo>
                  <a:lnTo>
                    <a:pt x="37719" y="327177"/>
                  </a:lnTo>
                  <a:lnTo>
                    <a:pt x="23850" y="284505"/>
                  </a:lnTo>
                  <a:lnTo>
                    <a:pt x="18999" y="238518"/>
                  </a:lnTo>
                  <a:lnTo>
                    <a:pt x="23469" y="194335"/>
                  </a:lnTo>
                  <a:lnTo>
                    <a:pt x="36283" y="153162"/>
                  </a:lnTo>
                  <a:lnTo>
                    <a:pt x="56540" y="115874"/>
                  </a:lnTo>
                  <a:lnTo>
                    <a:pt x="83375" y="83375"/>
                  </a:lnTo>
                  <a:lnTo>
                    <a:pt x="115874" y="56553"/>
                  </a:lnTo>
                  <a:lnTo>
                    <a:pt x="153162" y="36296"/>
                  </a:lnTo>
                  <a:lnTo>
                    <a:pt x="194335" y="23482"/>
                  </a:lnTo>
                  <a:lnTo>
                    <a:pt x="239433" y="19011"/>
                  </a:lnTo>
                  <a:lnTo>
                    <a:pt x="241261" y="19075"/>
                  </a:lnTo>
                  <a:lnTo>
                    <a:pt x="241261" y="63"/>
                  </a:lnTo>
                  <a:close/>
                </a:path>
                <a:path w="477520" h="476884">
                  <a:moveTo>
                    <a:pt x="477050" y="238518"/>
                  </a:moveTo>
                  <a:lnTo>
                    <a:pt x="471678" y="188099"/>
                  </a:lnTo>
                  <a:lnTo>
                    <a:pt x="456336" y="141351"/>
                  </a:lnTo>
                  <a:lnTo>
                    <a:pt x="432142" y="99402"/>
                  </a:lnTo>
                  <a:lnTo>
                    <a:pt x="400215" y="63385"/>
                  </a:lnTo>
                  <a:lnTo>
                    <a:pt x="361683" y="34404"/>
                  </a:lnTo>
                  <a:lnTo>
                    <a:pt x="317690" y="13589"/>
                  </a:lnTo>
                  <a:lnTo>
                    <a:pt x="269341" y="2057"/>
                  </a:lnTo>
                  <a:lnTo>
                    <a:pt x="269341" y="319773"/>
                  </a:lnTo>
                  <a:lnTo>
                    <a:pt x="293103" y="319773"/>
                  </a:lnTo>
                  <a:lnTo>
                    <a:pt x="327837" y="259499"/>
                  </a:lnTo>
                  <a:lnTo>
                    <a:pt x="363423" y="319773"/>
                  </a:lnTo>
                  <a:lnTo>
                    <a:pt x="386232" y="319773"/>
                  </a:lnTo>
                  <a:lnTo>
                    <a:pt x="339318" y="239610"/>
                  </a:lnTo>
                  <a:lnTo>
                    <a:pt x="386232" y="158229"/>
                  </a:lnTo>
                  <a:lnTo>
                    <a:pt x="363423" y="158229"/>
                  </a:lnTo>
                  <a:lnTo>
                    <a:pt x="289293" y="286512"/>
                  </a:lnTo>
                  <a:lnTo>
                    <a:pt x="289293" y="24993"/>
                  </a:lnTo>
                  <a:lnTo>
                    <a:pt x="335343" y="41605"/>
                  </a:lnTo>
                  <a:lnTo>
                    <a:pt x="375996" y="67551"/>
                  </a:lnTo>
                  <a:lnTo>
                    <a:pt x="409905" y="101536"/>
                  </a:lnTo>
                  <a:lnTo>
                    <a:pt x="435762" y="142240"/>
                  </a:lnTo>
                  <a:lnTo>
                    <a:pt x="452247" y="188341"/>
                  </a:lnTo>
                  <a:lnTo>
                    <a:pt x="458038" y="238518"/>
                  </a:lnTo>
                  <a:lnTo>
                    <a:pt x="452767" y="286423"/>
                  </a:lnTo>
                  <a:lnTo>
                    <a:pt x="437730" y="330682"/>
                  </a:lnTo>
                  <a:lnTo>
                    <a:pt x="414070" y="370141"/>
                  </a:lnTo>
                  <a:lnTo>
                    <a:pt x="382930" y="403682"/>
                  </a:lnTo>
                  <a:lnTo>
                    <a:pt x="345440" y="430136"/>
                  </a:lnTo>
                  <a:lnTo>
                    <a:pt x="302768" y="448386"/>
                  </a:lnTo>
                  <a:lnTo>
                    <a:pt x="256032" y="457276"/>
                  </a:lnTo>
                  <a:lnTo>
                    <a:pt x="256032" y="476338"/>
                  </a:lnTo>
                  <a:lnTo>
                    <a:pt x="300951" y="468693"/>
                  </a:lnTo>
                  <a:lnTo>
                    <a:pt x="342607" y="453047"/>
                  </a:lnTo>
                  <a:lnTo>
                    <a:pt x="380174" y="430263"/>
                  </a:lnTo>
                  <a:lnTo>
                    <a:pt x="412800" y="401167"/>
                  </a:lnTo>
                  <a:lnTo>
                    <a:pt x="439648" y="366598"/>
                  </a:lnTo>
                  <a:lnTo>
                    <a:pt x="459867" y="327418"/>
                  </a:lnTo>
                  <a:lnTo>
                    <a:pt x="472617" y="284441"/>
                  </a:lnTo>
                  <a:lnTo>
                    <a:pt x="477050" y="238518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561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40E8D-398E-4ED0-EC58-A96669391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EBA5F6FD-23BC-EEE3-9339-B1A8DE7DC701}"/>
              </a:ext>
            </a:extLst>
          </p:cNvPr>
          <p:cNvSpPr/>
          <p:nvPr/>
        </p:nvSpPr>
        <p:spPr>
          <a:xfrm>
            <a:off x="1033494" y="0"/>
            <a:ext cx="5682616" cy="1657448"/>
          </a:xfrm>
          <a:prstGeom prst="horizontalScroll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47115DCE-042C-6CD9-F76B-D192E2C9F39D}"/>
              </a:ext>
            </a:extLst>
          </p:cNvPr>
          <p:cNvSpPr txBox="1"/>
          <p:nvPr/>
        </p:nvSpPr>
        <p:spPr>
          <a:xfrm>
            <a:off x="1521694" y="378696"/>
            <a:ext cx="840257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>
                  <a:solidFill>
                    <a:schemeClr val="accent3"/>
                  </a:solidFill>
                </a:ln>
                <a:solidFill>
                  <a:srgbClr val="BB29B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Performances </a:t>
            </a:r>
            <a:r>
              <a:rPr lang="fr-FR" b="1" dirty="0" err="1">
                <a:ln>
                  <a:solidFill>
                    <a:schemeClr val="accent3"/>
                  </a:solidFill>
                </a:ln>
                <a:solidFill>
                  <a:srgbClr val="BB29B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instagram</a:t>
            </a:r>
            <a:endParaRPr b="1" dirty="0">
              <a:ln>
                <a:solidFill>
                  <a:schemeClr val="accent3"/>
                </a:solidFill>
              </a:ln>
              <a:solidFill>
                <a:srgbClr val="BB29B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16526D-6D7C-9B8D-204B-E5EFEF7C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EDF97-1F99-90C1-1BAE-36E1E28E4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30619" y="221480"/>
            <a:ext cx="2679374" cy="267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D17A9F-C8E8-17D1-2B9B-7FA007D49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t="6918" r="-1684" b="10657"/>
          <a:stretch/>
        </p:blipFill>
        <p:spPr>
          <a:xfrm>
            <a:off x="1160990" y="2465054"/>
            <a:ext cx="9343655" cy="40433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3D869A5-4F22-2488-9096-3A43D67C1274}"/>
              </a:ext>
            </a:extLst>
          </p:cNvPr>
          <p:cNvGrpSpPr/>
          <p:nvPr/>
        </p:nvGrpSpPr>
        <p:grpSpPr>
          <a:xfrm>
            <a:off x="9092328" y="5813804"/>
            <a:ext cx="2719615" cy="874665"/>
            <a:chOff x="6874645" y="5180055"/>
            <a:chExt cx="2719615" cy="874665"/>
          </a:xfrm>
        </p:grpSpPr>
        <p:sp>
          <p:nvSpPr>
            <p:cNvPr id="6" name="Graphic 5">
              <a:extLst>
                <a:ext uri="{FF2B5EF4-FFF2-40B4-BE49-F238E27FC236}">
                  <a16:creationId xmlns:a16="http://schemas.microsoft.com/office/drawing/2014/main" id="{95EB2A97-4DB9-2C42-FB44-D26298365DA2}"/>
                </a:ext>
              </a:extLst>
            </p:cNvPr>
            <p:cNvSpPr>
              <a:spLocks/>
            </p:cNvSpPr>
            <p:nvPr/>
          </p:nvSpPr>
          <p:spPr>
            <a:xfrm>
              <a:off x="6874645" y="5792472"/>
              <a:ext cx="867410" cy="245745"/>
            </a:xfrm>
            <a:custGeom>
              <a:avLst/>
              <a:gdLst/>
              <a:ahLst/>
              <a:cxnLst/>
              <a:rect l="l" t="t" r="r" b="b"/>
              <a:pathLst>
                <a:path w="868044" h="245745">
                  <a:moveTo>
                    <a:pt x="281190" y="5029"/>
                  </a:moveTo>
                  <a:lnTo>
                    <a:pt x="198742" y="5029"/>
                  </a:lnTo>
                  <a:lnTo>
                    <a:pt x="140766" y="127685"/>
                  </a:lnTo>
                  <a:lnTo>
                    <a:pt x="82448" y="5029"/>
                  </a:lnTo>
                  <a:lnTo>
                    <a:pt x="0" y="5029"/>
                  </a:lnTo>
                  <a:lnTo>
                    <a:pt x="0" y="239966"/>
                  </a:lnTo>
                  <a:lnTo>
                    <a:pt x="68033" y="239966"/>
                  </a:lnTo>
                  <a:lnTo>
                    <a:pt x="68033" y="111264"/>
                  </a:lnTo>
                  <a:lnTo>
                    <a:pt x="115290" y="217170"/>
                  </a:lnTo>
                  <a:lnTo>
                    <a:pt x="165900" y="217170"/>
                  </a:lnTo>
                  <a:lnTo>
                    <a:pt x="213156" y="111264"/>
                  </a:lnTo>
                  <a:lnTo>
                    <a:pt x="213156" y="239966"/>
                  </a:lnTo>
                  <a:lnTo>
                    <a:pt x="281190" y="239966"/>
                  </a:lnTo>
                  <a:lnTo>
                    <a:pt x="281190" y="5029"/>
                  </a:lnTo>
                  <a:close/>
                </a:path>
                <a:path w="868044" h="245745">
                  <a:moveTo>
                    <a:pt x="392442" y="5029"/>
                  </a:moveTo>
                  <a:lnTo>
                    <a:pt x="314693" y="5029"/>
                  </a:lnTo>
                  <a:lnTo>
                    <a:pt x="314693" y="239979"/>
                  </a:lnTo>
                  <a:lnTo>
                    <a:pt x="392442" y="239979"/>
                  </a:lnTo>
                  <a:lnTo>
                    <a:pt x="392442" y="5029"/>
                  </a:lnTo>
                  <a:close/>
                </a:path>
                <a:path w="868044" h="245745">
                  <a:moveTo>
                    <a:pt x="601573" y="175209"/>
                  </a:moveTo>
                  <a:lnTo>
                    <a:pt x="503707" y="175209"/>
                  </a:lnTo>
                  <a:lnTo>
                    <a:pt x="503707" y="5029"/>
                  </a:lnTo>
                  <a:lnTo>
                    <a:pt x="425958" y="5029"/>
                  </a:lnTo>
                  <a:lnTo>
                    <a:pt x="425958" y="175209"/>
                  </a:lnTo>
                  <a:lnTo>
                    <a:pt x="425958" y="239979"/>
                  </a:lnTo>
                  <a:lnTo>
                    <a:pt x="601573" y="239979"/>
                  </a:lnTo>
                  <a:lnTo>
                    <a:pt x="601573" y="175209"/>
                  </a:lnTo>
                  <a:close/>
                </a:path>
                <a:path w="868044" h="245745">
                  <a:moveTo>
                    <a:pt x="868006" y="121996"/>
                  </a:moveTo>
                  <a:lnTo>
                    <a:pt x="867067" y="106743"/>
                  </a:lnTo>
                  <a:lnTo>
                    <a:pt x="866965" y="105003"/>
                  </a:lnTo>
                  <a:lnTo>
                    <a:pt x="863854" y="88900"/>
                  </a:lnTo>
                  <a:lnTo>
                    <a:pt x="858672" y="73672"/>
                  </a:lnTo>
                  <a:lnTo>
                    <a:pt x="854125" y="64681"/>
                  </a:lnTo>
                  <a:lnTo>
                    <a:pt x="851420" y="59321"/>
                  </a:lnTo>
                  <a:lnTo>
                    <a:pt x="819277" y="24384"/>
                  </a:lnTo>
                  <a:lnTo>
                    <a:pt x="788250" y="8293"/>
                  </a:lnTo>
                  <a:lnTo>
                    <a:pt x="788250" y="122326"/>
                  </a:lnTo>
                  <a:lnTo>
                    <a:pt x="787844" y="130352"/>
                  </a:lnTo>
                  <a:lnTo>
                    <a:pt x="786650" y="137998"/>
                  </a:lnTo>
                  <a:lnTo>
                    <a:pt x="784669" y="145262"/>
                  </a:lnTo>
                  <a:lnTo>
                    <a:pt x="781939" y="151993"/>
                  </a:lnTo>
                  <a:lnTo>
                    <a:pt x="781888" y="152146"/>
                  </a:lnTo>
                  <a:lnTo>
                    <a:pt x="752805" y="178765"/>
                  </a:lnTo>
                  <a:lnTo>
                    <a:pt x="739990" y="180644"/>
                  </a:lnTo>
                  <a:lnTo>
                    <a:pt x="733526" y="180174"/>
                  </a:lnTo>
                  <a:lnTo>
                    <a:pt x="700303" y="158267"/>
                  </a:lnTo>
                  <a:lnTo>
                    <a:pt x="689724" y="122326"/>
                  </a:lnTo>
                  <a:lnTo>
                    <a:pt x="690143" y="114325"/>
                  </a:lnTo>
                  <a:lnTo>
                    <a:pt x="709523" y="76339"/>
                  </a:lnTo>
                  <a:lnTo>
                    <a:pt x="739990" y="64681"/>
                  </a:lnTo>
                  <a:lnTo>
                    <a:pt x="746582" y="65151"/>
                  </a:lnTo>
                  <a:lnTo>
                    <a:pt x="778395" y="86423"/>
                  </a:lnTo>
                  <a:lnTo>
                    <a:pt x="788225" y="121996"/>
                  </a:lnTo>
                  <a:lnTo>
                    <a:pt x="788250" y="122326"/>
                  </a:lnTo>
                  <a:lnTo>
                    <a:pt x="788250" y="8293"/>
                  </a:lnTo>
                  <a:lnTo>
                    <a:pt x="774001" y="3949"/>
                  </a:lnTo>
                  <a:lnTo>
                    <a:pt x="756945" y="990"/>
                  </a:lnTo>
                  <a:lnTo>
                    <a:pt x="738987" y="0"/>
                  </a:lnTo>
                  <a:lnTo>
                    <a:pt x="720940" y="990"/>
                  </a:lnTo>
                  <a:lnTo>
                    <a:pt x="672630" y="15582"/>
                  </a:lnTo>
                  <a:lnTo>
                    <a:pt x="635635" y="45834"/>
                  </a:lnTo>
                  <a:lnTo>
                    <a:pt x="614095" y="88646"/>
                  </a:lnTo>
                  <a:lnTo>
                    <a:pt x="609955" y="121996"/>
                  </a:lnTo>
                  <a:lnTo>
                    <a:pt x="610920" y="137998"/>
                  </a:lnTo>
                  <a:lnTo>
                    <a:pt x="610984" y="139153"/>
                  </a:lnTo>
                  <a:lnTo>
                    <a:pt x="626541" y="185331"/>
                  </a:lnTo>
                  <a:lnTo>
                    <a:pt x="658672" y="220687"/>
                  </a:lnTo>
                  <a:lnTo>
                    <a:pt x="703961" y="241350"/>
                  </a:lnTo>
                  <a:lnTo>
                    <a:pt x="738987" y="245325"/>
                  </a:lnTo>
                  <a:lnTo>
                    <a:pt x="756945" y="244335"/>
                  </a:lnTo>
                  <a:lnTo>
                    <a:pt x="805345" y="229400"/>
                  </a:lnTo>
                  <a:lnTo>
                    <a:pt x="842314" y="198653"/>
                  </a:lnTo>
                  <a:lnTo>
                    <a:pt x="853757" y="180644"/>
                  </a:lnTo>
                  <a:lnTo>
                    <a:pt x="858672" y="170815"/>
                  </a:lnTo>
                  <a:lnTo>
                    <a:pt x="863854" y="155422"/>
                  </a:lnTo>
                  <a:lnTo>
                    <a:pt x="866965" y="139153"/>
                  </a:lnTo>
                  <a:lnTo>
                    <a:pt x="867981" y="122326"/>
                  </a:lnTo>
                  <a:lnTo>
                    <a:pt x="868006" y="121996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pic>
          <p:nvPicPr>
            <p:cNvPr id="8" name="Image 95163546">
              <a:extLst>
                <a:ext uri="{FF2B5EF4-FFF2-40B4-BE49-F238E27FC236}">
                  <a16:creationId xmlns:a16="http://schemas.microsoft.com/office/drawing/2014/main" id="{2CBD1283-E1A6-6051-FEE1-336C42B3E96A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4572" y="5803260"/>
              <a:ext cx="215900" cy="25146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9EA2D1-97DF-5104-FCF4-ADE38D488391}"/>
                </a:ext>
              </a:extLst>
            </p:cNvPr>
            <p:cNvGrpSpPr>
              <a:grpSpLocks/>
            </p:cNvGrpSpPr>
            <p:nvPr/>
          </p:nvGrpSpPr>
          <p:grpSpPr>
            <a:xfrm>
              <a:off x="8182989" y="5792472"/>
              <a:ext cx="1411271" cy="234957"/>
              <a:chOff x="0" y="0"/>
              <a:chExt cx="1411271" cy="234957"/>
            </a:xfrm>
          </p:grpSpPr>
          <p:pic>
            <p:nvPicPr>
              <p:cNvPr id="12" name="Image 882186275">
                <a:extLst>
                  <a:ext uri="{FF2B5EF4-FFF2-40B4-BE49-F238E27FC236}">
                    <a16:creationId xmlns:a16="http://schemas.microsoft.com/office/drawing/2014/main" id="{A404CD89-C705-1444-A794-4DD26A8E16D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0"/>
                <a:ext cx="460824" cy="234952"/>
              </a:xfrm>
              <a:prstGeom prst="rect">
                <a:avLst/>
              </a:prstGeom>
            </p:spPr>
          </p:pic>
          <p:sp>
            <p:nvSpPr>
              <p:cNvPr id="13" name="Graphic 16">
                <a:extLst>
                  <a:ext uri="{FF2B5EF4-FFF2-40B4-BE49-F238E27FC236}">
                    <a16:creationId xmlns:a16="http://schemas.microsoft.com/office/drawing/2014/main" id="{6B844C3A-7F5D-99CA-2BFB-8F7786B1C1AE}"/>
                  </a:ext>
                </a:extLst>
              </p:cNvPr>
              <p:cNvSpPr/>
              <p:nvPr/>
            </p:nvSpPr>
            <p:spPr>
              <a:xfrm>
                <a:off x="490307" y="7"/>
                <a:ext cx="436880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436880" h="234950">
                    <a:moveTo>
                      <a:pt x="175602" y="170180"/>
                    </a:moveTo>
                    <a:lnTo>
                      <a:pt x="77749" y="170180"/>
                    </a:lnTo>
                    <a:lnTo>
                      <a:pt x="77749" y="0"/>
                    </a:lnTo>
                    <a:lnTo>
                      <a:pt x="0" y="0"/>
                    </a:lnTo>
                    <a:lnTo>
                      <a:pt x="0" y="170180"/>
                    </a:lnTo>
                    <a:lnTo>
                      <a:pt x="0" y="234950"/>
                    </a:lnTo>
                    <a:lnTo>
                      <a:pt x="175602" y="234950"/>
                    </a:lnTo>
                    <a:lnTo>
                      <a:pt x="175602" y="170180"/>
                    </a:lnTo>
                    <a:close/>
                  </a:path>
                  <a:path w="436880" h="234950">
                    <a:moveTo>
                      <a:pt x="436689" y="0"/>
                    </a:moveTo>
                    <a:lnTo>
                      <a:pt x="357251" y="0"/>
                    </a:lnTo>
                    <a:lnTo>
                      <a:pt x="308991" y="154165"/>
                    </a:lnTo>
                    <a:lnTo>
                      <a:pt x="260400" y="0"/>
                    </a:lnTo>
                    <a:lnTo>
                      <a:pt x="177279" y="0"/>
                    </a:lnTo>
                    <a:lnTo>
                      <a:pt x="266433" y="234937"/>
                    </a:lnTo>
                    <a:lnTo>
                      <a:pt x="346862" y="234937"/>
                    </a:lnTo>
                    <a:lnTo>
                      <a:pt x="436689" y="0"/>
                    </a:lnTo>
                    <a:close/>
                  </a:path>
                </a:pathLst>
              </a:custGeom>
              <a:solidFill>
                <a:srgbClr val="113351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pic>
            <p:nvPicPr>
              <p:cNvPr id="14" name="Image 1279757137">
                <a:extLst>
                  <a:ext uri="{FF2B5EF4-FFF2-40B4-BE49-F238E27FC236}">
                    <a16:creationId xmlns:a16="http://schemas.microsoft.com/office/drawing/2014/main" id="{5233D596-38BF-6611-A365-43A026AB95A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21980" y="2"/>
                <a:ext cx="489291" cy="234937"/>
              </a:xfrm>
              <a:prstGeom prst="rect">
                <a:avLst/>
              </a:prstGeom>
            </p:spPr>
          </p:pic>
        </p:grp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3C76C0EA-4BF0-FDB3-633E-AC886D878FAE}"/>
                </a:ext>
              </a:extLst>
            </p:cNvPr>
            <p:cNvSpPr>
              <a:spLocks/>
            </p:cNvSpPr>
            <p:nvPr/>
          </p:nvSpPr>
          <p:spPr>
            <a:xfrm>
              <a:off x="7831712" y="5180055"/>
              <a:ext cx="477520" cy="476250"/>
            </a:xfrm>
            <a:custGeom>
              <a:avLst/>
              <a:gdLst/>
              <a:ahLst/>
              <a:cxnLst/>
              <a:rect l="l" t="t" r="r" b="b"/>
              <a:pathLst>
                <a:path w="477520" h="476884">
                  <a:moveTo>
                    <a:pt x="108737" y="231394"/>
                  </a:moveTo>
                  <a:lnTo>
                    <a:pt x="90208" y="197180"/>
                  </a:lnTo>
                  <a:lnTo>
                    <a:pt x="90208" y="319773"/>
                  </a:lnTo>
                  <a:lnTo>
                    <a:pt x="108737" y="319773"/>
                  </a:lnTo>
                  <a:lnTo>
                    <a:pt x="108737" y="231394"/>
                  </a:lnTo>
                  <a:close/>
                </a:path>
                <a:path w="477520" h="476884">
                  <a:moveTo>
                    <a:pt x="241261" y="63"/>
                  </a:moveTo>
                  <a:lnTo>
                    <a:pt x="190512" y="4851"/>
                  </a:lnTo>
                  <a:lnTo>
                    <a:pt x="145770" y="18770"/>
                  </a:lnTo>
                  <a:lnTo>
                    <a:pt x="105257" y="40792"/>
                  </a:lnTo>
                  <a:lnTo>
                    <a:pt x="69938" y="69938"/>
                  </a:lnTo>
                  <a:lnTo>
                    <a:pt x="40792" y="105257"/>
                  </a:lnTo>
                  <a:lnTo>
                    <a:pt x="18783" y="145770"/>
                  </a:lnTo>
                  <a:lnTo>
                    <a:pt x="4864" y="190512"/>
                  </a:lnTo>
                  <a:lnTo>
                    <a:pt x="0" y="238518"/>
                  </a:lnTo>
                  <a:lnTo>
                    <a:pt x="4584" y="285165"/>
                  </a:lnTo>
                  <a:lnTo>
                    <a:pt x="17729" y="328752"/>
                  </a:lnTo>
                  <a:lnTo>
                    <a:pt x="38557" y="368414"/>
                  </a:lnTo>
                  <a:lnTo>
                    <a:pt x="66179" y="403250"/>
                  </a:lnTo>
                  <a:lnTo>
                    <a:pt x="99720" y="432384"/>
                  </a:lnTo>
                  <a:lnTo>
                    <a:pt x="138290" y="454939"/>
                  </a:lnTo>
                  <a:lnTo>
                    <a:pt x="181013" y="470027"/>
                  </a:lnTo>
                  <a:lnTo>
                    <a:pt x="226987" y="476758"/>
                  </a:lnTo>
                  <a:lnTo>
                    <a:pt x="226987" y="158229"/>
                  </a:lnTo>
                  <a:lnTo>
                    <a:pt x="204711" y="158229"/>
                  </a:lnTo>
                  <a:lnTo>
                    <a:pt x="159105" y="238379"/>
                  </a:lnTo>
                  <a:lnTo>
                    <a:pt x="112534" y="158229"/>
                  </a:lnTo>
                  <a:lnTo>
                    <a:pt x="90208" y="158229"/>
                  </a:lnTo>
                  <a:lnTo>
                    <a:pt x="158597" y="276059"/>
                  </a:lnTo>
                  <a:lnTo>
                    <a:pt x="207086" y="192913"/>
                  </a:lnTo>
                  <a:lnTo>
                    <a:pt x="207086" y="455764"/>
                  </a:lnTo>
                  <a:lnTo>
                    <a:pt x="163233" y="444703"/>
                  </a:lnTo>
                  <a:lnTo>
                    <a:pt x="123355" y="425310"/>
                  </a:lnTo>
                  <a:lnTo>
                    <a:pt x="88480" y="398589"/>
                  </a:lnTo>
                  <a:lnTo>
                    <a:pt x="59588" y="365544"/>
                  </a:lnTo>
                  <a:lnTo>
                    <a:pt x="37719" y="327177"/>
                  </a:lnTo>
                  <a:lnTo>
                    <a:pt x="23850" y="284505"/>
                  </a:lnTo>
                  <a:lnTo>
                    <a:pt x="18999" y="238518"/>
                  </a:lnTo>
                  <a:lnTo>
                    <a:pt x="23469" y="194335"/>
                  </a:lnTo>
                  <a:lnTo>
                    <a:pt x="36283" y="153162"/>
                  </a:lnTo>
                  <a:lnTo>
                    <a:pt x="56540" y="115874"/>
                  </a:lnTo>
                  <a:lnTo>
                    <a:pt x="83375" y="83375"/>
                  </a:lnTo>
                  <a:lnTo>
                    <a:pt x="115874" y="56553"/>
                  </a:lnTo>
                  <a:lnTo>
                    <a:pt x="153162" y="36296"/>
                  </a:lnTo>
                  <a:lnTo>
                    <a:pt x="194335" y="23482"/>
                  </a:lnTo>
                  <a:lnTo>
                    <a:pt x="239433" y="19011"/>
                  </a:lnTo>
                  <a:lnTo>
                    <a:pt x="241261" y="19075"/>
                  </a:lnTo>
                  <a:lnTo>
                    <a:pt x="241261" y="63"/>
                  </a:lnTo>
                  <a:close/>
                </a:path>
                <a:path w="477520" h="476884">
                  <a:moveTo>
                    <a:pt x="477050" y="238518"/>
                  </a:moveTo>
                  <a:lnTo>
                    <a:pt x="471678" y="188099"/>
                  </a:lnTo>
                  <a:lnTo>
                    <a:pt x="456336" y="141351"/>
                  </a:lnTo>
                  <a:lnTo>
                    <a:pt x="432142" y="99402"/>
                  </a:lnTo>
                  <a:lnTo>
                    <a:pt x="400215" y="63385"/>
                  </a:lnTo>
                  <a:lnTo>
                    <a:pt x="361683" y="34404"/>
                  </a:lnTo>
                  <a:lnTo>
                    <a:pt x="317690" y="13589"/>
                  </a:lnTo>
                  <a:lnTo>
                    <a:pt x="269341" y="2057"/>
                  </a:lnTo>
                  <a:lnTo>
                    <a:pt x="269341" y="319773"/>
                  </a:lnTo>
                  <a:lnTo>
                    <a:pt x="293103" y="319773"/>
                  </a:lnTo>
                  <a:lnTo>
                    <a:pt x="327837" y="259499"/>
                  </a:lnTo>
                  <a:lnTo>
                    <a:pt x="363423" y="319773"/>
                  </a:lnTo>
                  <a:lnTo>
                    <a:pt x="386232" y="319773"/>
                  </a:lnTo>
                  <a:lnTo>
                    <a:pt x="339318" y="239610"/>
                  </a:lnTo>
                  <a:lnTo>
                    <a:pt x="386232" y="158229"/>
                  </a:lnTo>
                  <a:lnTo>
                    <a:pt x="363423" y="158229"/>
                  </a:lnTo>
                  <a:lnTo>
                    <a:pt x="289293" y="286512"/>
                  </a:lnTo>
                  <a:lnTo>
                    <a:pt x="289293" y="24993"/>
                  </a:lnTo>
                  <a:lnTo>
                    <a:pt x="335343" y="41605"/>
                  </a:lnTo>
                  <a:lnTo>
                    <a:pt x="375996" y="67551"/>
                  </a:lnTo>
                  <a:lnTo>
                    <a:pt x="409905" y="101536"/>
                  </a:lnTo>
                  <a:lnTo>
                    <a:pt x="435762" y="142240"/>
                  </a:lnTo>
                  <a:lnTo>
                    <a:pt x="452247" y="188341"/>
                  </a:lnTo>
                  <a:lnTo>
                    <a:pt x="458038" y="238518"/>
                  </a:lnTo>
                  <a:lnTo>
                    <a:pt x="452767" y="286423"/>
                  </a:lnTo>
                  <a:lnTo>
                    <a:pt x="437730" y="330682"/>
                  </a:lnTo>
                  <a:lnTo>
                    <a:pt x="414070" y="370141"/>
                  </a:lnTo>
                  <a:lnTo>
                    <a:pt x="382930" y="403682"/>
                  </a:lnTo>
                  <a:lnTo>
                    <a:pt x="345440" y="430136"/>
                  </a:lnTo>
                  <a:lnTo>
                    <a:pt x="302768" y="448386"/>
                  </a:lnTo>
                  <a:lnTo>
                    <a:pt x="256032" y="457276"/>
                  </a:lnTo>
                  <a:lnTo>
                    <a:pt x="256032" y="476338"/>
                  </a:lnTo>
                  <a:lnTo>
                    <a:pt x="300951" y="468693"/>
                  </a:lnTo>
                  <a:lnTo>
                    <a:pt x="342607" y="453047"/>
                  </a:lnTo>
                  <a:lnTo>
                    <a:pt x="380174" y="430263"/>
                  </a:lnTo>
                  <a:lnTo>
                    <a:pt x="412800" y="401167"/>
                  </a:lnTo>
                  <a:lnTo>
                    <a:pt x="439648" y="366598"/>
                  </a:lnTo>
                  <a:lnTo>
                    <a:pt x="459867" y="327418"/>
                  </a:lnTo>
                  <a:lnTo>
                    <a:pt x="472617" y="284441"/>
                  </a:lnTo>
                  <a:lnTo>
                    <a:pt x="477050" y="238518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4378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591F040A-632E-832F-1DB0-64AA918C9F02}"/>
              </a:ext>
            </a:extLst>
          </p:cNvPr>
          <p:cNvSpPr txBox="1"/>
          <p:nvPr/>
        </p:nvSpPr>
        <p:spPr>
          <a:xfrm>
            <a:off x="3653149" y="363007"/>
            <a:ext cx="562748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ACTIVITÉS EFFECTUÉES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ADE816-6979-F1A4-6248-70A882C1A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C622F7-8D6A-793C-9624-E05B1B98F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1456"/>
              </p:ext>
            </p:extLst>
          </p:nvPr>
        </p:nvGraphicFramePr>
        <p:xfrm>
          <a:off x="0" y="1495453"/>
          <a:ext cx="12107917" cy="5040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7021">
                  <a:extLst>
                    <a:ext uri="{9D8B030D-6E8A-4147-A177-3AD203B41FA5}">
                      <a16:colId xmlns:a16="http://schemas.microsoft.com/office/drawing/2014/main" val="804866762"/>
                    </a:ext>
                  </a:extLst>
                </a:gridCol>
                <a:gridCol w="5990896">
                  <a:extLst>
                    <a:ext uri="{9D8B030D-6E8A-4147-A177-3AD203B41FA5}">
                      <a16:colId xmlns:a16="http://schemas.microsoft.com/office/drawing/2014/main" val="2909774182"/>
                    </a:ext>
                  </a:extLst>
                </a:gridCol>
              </a:tblGrid>
              <a:tr h="1224748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v"/>
                      </a:pP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Nombres de </a:t>
                      </a:r>
                      <a:r>
                        <a:rPr kumimoji="0" lang="fr-FR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thumbanails</a:t>
                      </a: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 Crées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v"/>
                      </a:pP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Nombre de visuels conçus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v"/>
                      </a:pP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Nombre de </a:t>
                      </a:r>
                      <a:r>
                        <a:rPr kumimoji="0" lang="fr-FR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thumbnails</a:t>
                      </a: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 modifiés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34 </a:t>
                      </a:r>
                      <a:r>
                        <a:rPr kumimoji="0" lang="fr-FR" sz="2000" b="0" i="0" u="sng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thumbnails</a:t>
                      </a:r>
                      <a:r>
                        <a:rPr kumimoji="0" lang="fr-FR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 crées</a:t>
                      </a:r>
                      <a:r>
                        <a:rPr kumimoji="0" lang="fr-FR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 </a:t>
                      </a: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(02 conçus pour la chaîne « africain  en bourse » ; 32 conçus pour la plateforme des formations)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 </a:t>
                      </a:r>
                      <a:r>
                        <a:rPr kumimoji="0" lang="fr-FR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04 visuels conçus</a:t>
                      </a:r>
                      <a:r>
                        <a:rPr kumimoji="0" lang="fr-FR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 </a:t>
                      </a: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pour la publicité Facebook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37 </a:t>
                      </a:r>
                      <a:r>
                        <a:rPr kumimoji="0" lang="fr-FR" sz="2000" b="0" i="0" u="sng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thumbnails</a:t>
                      </a:r>
                      <a:r>
                        <a:rPr kumimoji="0" lang="fr-FR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 </a:t>
                      </a:r>
                      <a:r>
                        <a:rPr kumimoji="0" lang="fr-FR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Youtube</a:t>
                      </a: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 </a:t>
                      </a:r>
                      <a:r>
                        <a:rPr kumimoji="0" lang="fr-FR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modifiés</a:t>
                      </a:r>
                      <a:endParaRPr kumimoji="0" lang="fr-FR" sz="1200" b="0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cs typeface="+mn-cs"/>
                        <a:sym typeface="等线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47039"/>
                  </a:ext>
                </a:extLst>
              </a:tr>
              <a:tr h="1141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Nombres de vidéos planifiés  sur méta et buffer</a:t>
                      </a: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17CB3"/>
                        </a:solidFill>
                        <a:effectLst/>
                        <a:uLnTx/>
                        <a:uFillTx/>
                        <a:latin typeface="+mn-lt"/>
                        <a:cs typeface="+mn-cs"/>
                        <a:sym typeface="等线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06 vidéos </a:t>
                      </a: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planifiés sur méta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15 vidéos </a:t>
                      </a: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sur buffer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17CB3"/>
                        </a:solidFill>
                        <a:effectLst/>
                        <a:uLnTx/>
                        <a:uFillTx/>
                        <a:latin typeface="+mn-lt"/>
                        <a:cs typeface="+mn-cs"/>
                        <a:sym typeface="等线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725375"/>
                  </a:ext>
                </a:extLst>
              </a:tr>
              <a:tr h="1141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Nombres de messages envoyés sur </a:t>
                      </a:r>
                      <a:r>
                        <a:rPr kumimoji="0" lang="fr-FR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Tiktok</a:t>
                      </a: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17CB3"/>
                        </a:solidFill>
                        <a:effectLst/>
                        <a:uLnTx/>
                        <a:uFillTx/>
                        <a:latin typeface="+mn-lt"/>
                        <a:cs typeface="+mn-cs"/>
                        <a:sym typeface="等线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35  messages </a:t>
                      </a: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envoyés sur </a:t>
                      </a:r>
                      <a:r>
                        <a:rPr kumimoji="0" lang="fr-FR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Tiktok</a:t>
                      </a: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17CB3"/>
                        </a:solidFill>
                        <a:effectLst/>
                        <a:uLnTx/>
                        <a:uFillTx/>
                        <a:latin typeface="+mn-lt"/>
                        <a:cs typeface="+mn-cs"/>
                        <a:sym typeface="等线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431705"/>
                  </a:ext>
                </a:extLst>
              </a:tr>
              <a:tr h="1141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Nombres de commentaires répondus et d’invitations envoyés sur Facebook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30 commentaires répondus </a:t>
                      </a: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sur </a:t>
                      </a:r>
                      <a:r>
                        <a:rPr kumimoji="0" lang="fr-FR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Fcaebook</a:t>
                      </a:r>
                      <a:endParaRPr kumimoji="0" lang="fr-FR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F2536"/>
                        </a:solidFill>
                        <a:effectLst/>
                        <a:uLnTx/>
                        <a:uFillTx/>
                        <a:latin typeface="+mn-lt"/>
                        <a:cs typeface="+mn-cs"/>
                        <a:sym typeface="等线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79 invitations envoyés </a:t>
                      </a:r>
                      <a:r>
                        <a:rPr kumimoji="0" lang="fr-F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F2536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等线"/>
                        </a:rPr>
                        <a:t>sur Facebook</a:t>
                      </a: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17CB3"/>
                        </a:solidFill>
                        <a:effectLst/>
                        <a:uLnTx/>
                        <a:uFillTx/>
                        <a:latin typeface="+mn-lt"/>
                        <a:cs typeface="+mn-cs"/>
                        <a:sym typeface="等线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24818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59C00360-E249-5CAD-8A7B-25FF7B9E938E}"/>
              </a:ext>
            </a:extLst>
          </p:cNvPr>
          <p:cNvSpPr/>
          <p:nvPr/>
        </p:nvSpPr>
        <p:spPr>
          <a:xfrm>
            <a:off x="2827282" y="237977"/>
            <a:ext cx="5717628" cy="1019500"/>
          </a:xfrm>
          <a:prstGeom prst="frame">
            <a:avLst/>
          </a:prstGeom>
          <a:solidFill>
            <a:srgbClr val="00B050"/>
          </a:solidFill>
          <a:ln w="12700" cap="flat">
            <a:solidFill>
              <a:schemeClr val="accent3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DB9509-C76B-4330-D29F-31B83058F3CD}"/>
              </a:ext>
            </a:extLst>
          </p:cNvPr>
          <p:cNvGrpSpPr/>
          <p:nvPr/>
        </p:nvGrpSpPr>
        <p:grpSpPr>
          <a:xfrm>
            <a:off x="9144880" y="125031"/>
            <a:ext cx="2719615" cy="874665"/>
            <a:chOff x="6874645" y="5180055"/>
            <a:chExt cx="2719615" cy="874665"/>
          </a:xfrm>
        </p:grpSpPr>
        <p:sp>
          <p:nvSpPr>
            <p:cNvPr id="12" name="Graphic 5">
              <a:extLst>
                <a:ext uri="{FF2B5EF4-FFF2-40B4-BE49-F238E27FC236}">
                  <a16:creationId xmlns:a16="http://schemas.microsoft.com/office/drawing/2014/main" id="{53BD6267-97E1-A4C6-43EA-7A8E674E6003}"/>
                </a:ext>
              </a:extLst>
            </p:cNvPr>
            <p:cNvSpPr>
              <a:spLocks/>
            </p:cNvSpPr>
            <p:nvPr/>
          </p:nvSpPr>
          <p:spPr>
            <a:xfrm>
              <a:off x="6874645" y="5792472"/>
              <a:ext cx="867410" cy="245745"/>
            </a:xfrm>
            <a:custGeom>
              <a:avLst/>
              <a:gdLst/>
              <a:ahLst/>
              <a:cxnLst/>
              <a:rect l="l" t="t" r="r" b="b"/>
              <a:pathLst>
                <a:path w="868044" h="245745">
                  <a:moveTo>
                    <a:pt x="281190" y="5029"/>
                  </a:moveTo>
                  <a:lnTo>
                    <a:pt x="198742" y="5029"/>
                  </a:lnTo>
                  <a:lnTo>
                    <a:pt x="140766" y="127685"/>
                  </a:lnTo>
                  <a:lnTo>
                    <a:pt x="82448" y="5029"/>
                  </a:lnTo>
                  <a:lnTo>
                    <a:pt x="0" y="5029"/>
                  </a:lnTo>
                  <a:lnTo>
                    <a:pt x="0" y="239966"/>
                  </a:lnTo>
                  <a:lnTo>
                    <a:pt x="68033" y="239966"/>
                  </a:lnTo>
                  <a:lnTo>
                    <a:pt x="68033" y="111264"/>
                  </a:lnTo>
                  <a:lnTo>
                    <a:pt x="115290" y="217170"/>
                  </a:lnTo>
                  <a:lnTo>
                    <a:pt x="165900" y="217170"/>
                  </a:lnTo>
                  <a:lnTo>
                    <a:pt x="213156" y="111264"/>
                  </a:lnTo>
                  <a:lnTo>
                    <a:pt x="213156" y="239966"/>
                  </a:lnTo>
                  <a:lnTo>
                    <a:pt x="281190" y="239966"/>
                  </a:lnTo>
                  <a:lnTo>
                    <a:pt x="281190" y="5029"/>
                  </a:lnTo>
                  <a:close/>
                </a:path>
                <a:path w="868044" h="245745">
                  <a:moveTo>
                    <a:pt x="392442" y="5029"/>
                  </a:moveTo>
                  <a:lnTo>
                    <a:pt x="314693" y="5029"/>
                  </a:lnTo>
                  <a:lnTo>
                    <a:pt x="314693" y="239979"/>
                  </a:lnTo>
                  <a:lnTo>
                    <a:pt x="392442" y="239979"/>
                  </a:lnTo>
                  <a:lnTo>
                    <a:pt x="392442" y="5029"/>
                  </a:lnTo>
                  <a:close/>
                </a:path>
                <a:path w="868044" h="245745">
                  <a:moveTo>
                    <a:pt x="601573" y="175209"/>
                  </a:moveTo>
                  <a:lnTo>
                    <a:pt x="503707" y="175209"/>
                  </a:lnTo>
                  <a:lnTo>
                    <a:pt x="503707" y="5029"/>
                  </a:lnTo>
                  <a:lnTo>
                    <a:pt x="425958" y="5029"/>
                  </a:lnTo>
                  <a:lnTo>
                    <a:pt x="425958" y="175209"/>
                  </a:lnTo>
                  <a:lnTo>
                    <a:pt x="425958" y="239979"/>
                  </a:lnTo>
                  <a:lnTo>
                    <a:pt x="601573" y="239979"/>
                  </a:lnTo>
                  <a:lnTo>
                    <a:pt x="601573" y="175209"/>
                  </a:lnTo>
                  <a:close/>
                </a:path>
                <a:path w="868044" h="245745">
                  <a:moveTo>
                    <a:pt x="868006" y="121996"/>
                  </a:moveTo>
                  <a:lnTo>
                    <a:pt x="867067" y="106743"/>
                  </a:lnTo>
                  <a:lnTo>
                    <a:pt x="866965" y="105003"/>
                  </a:lnTo>
                  <a:lnTo>
                    <a:pt x="863854" y="88900"/>
                  </a:lnTo>
                  <a:lnTo>
                    <a:pt x="858672" y="73672"/>
                  </a:lnTo>
                  <a:lnTo>
                    <a:pt x="854125" y="64681"/>
                  </a:lnTo>
                  <a:lnTo>
                    <a:pt x="851420" y="59321"/>
                  </a:lnTo>
                  <a:lnTo>
                    <a:pt x="819277" y="24384"/>
                  </a:lnTo>
                  <a:lnTo>
                    <a:pt x="788250" y="8293"/>
                  </a:lnTo>
                  <a:lnTo>
                    <a:pt x="788250" y="122326"/>
                  </a:lnTo>
                  <a:lnTo>
                    <a:pt x="787844" y="130352"/>
                  </a:lnTo>
                  <a:lnTo>
                    <a:pt x="786650" y="137998"/>
                  </a:lnTo>
                  <a:lnTo>
                    <a:pt x="784669" y="145262"/>
                  </a:lnTo>
                  <a:lnTo>
                    <a:pt x="781939" y="151993"/>
                  </a:lnTo>
                  <a:lnTo>
                    <a:pt x="781888" y="152146"/>
                  </a:lnTo>
                  <a:lnTo>
                    <a:pt x="752805" y="178765"/>
                  </a:lnTo>
                  <a:lnTo>
                    <a:pt x="739990" y="180644"/>
                  </a:lnTo>
                  <a:lnTo>
                    <a:pt x="733526" y="180174"/>
                  </a:lnTo>
                  <a:lnTo>
                    <a:pt x="700303" y="158267"/>
                  </a:lnTo>
                  <a:lnTo>
                    <a:pt x="689724" y="122326"/>
                  </a:lnTo>
                  <a:lnTo>
                    <a:pt x="690143" y="114325"/>
                  </a:lnTo>
                  <a:lnTo>
                    <a:pt x="709523" y="76339"/>
                  </a:lnTo>
                  <a:lnTo>
                    <a:pt x="739990" y="64681"/>
                  </a:lnTo>
                  <a:lnTo>
                    <a:pt x="746582" y="65151"/>
                  </a:lnTo>
                  <a:lnTo>
                    <a:pt x="778395" y="86423"/>
                  </a:lnTo>
                  <a:lnTo>
                    <a:pt x="788225" y="121996"/>
                  </a:lnTo>
                  <a:lnTo>
                    <a:pt x="788250" y="122326"/>
                  </a:lnTo>
                  <a:lnTo>
                    <a:pt x="788250" y="8293"/>
                  </a:lnTo>
                  <a:lnTo>
                    <a:pt x="774001" y="3949"/>
                  </a:lnTo>
                  <a:lnTo>
                    <a:pt x="756945" y="990"/>
                  </a:lnTo>
                  <a:lnTo>
                    <a:pt x="738987" y="0"/>
                  </a:lnTo>
                  <a:lnTo>
                    <a:pt x="720940" y="990"/>
                  </a:lnTo>
                  <a:lnTo>
                    <a:pt x="672630" y="15582"/>
                  </a:lnTo>
                  <a:lnTo>
                    <a:pt x="635635" y="45834"/>
                  </a:lnTo>
                  <a:lnTo>
                    <a:pt x="614095" y="88646"/>
                  </a:lnTo>
                  <a:lnTo>
                    <a:pt x="609955" y="121996"/>
                  </a:lnTo>
                  <a:lnTo>
                    <a:pt x="610920" y="137998"/>
                  </a:lnTo>
                  <a:lnTo>
                    <a:pt x="610984" y="139153"/>
                  </a:lnTo>
                  <a:lnTo>
                    <a:pt x="626541" y="185331"/>
                  </a:lnTo>
                  <a:lnTo>
                    <a:pt x="658672" y="220687"/>
                  </a:lnTo>
                  <a:lnTo>
                    <a:pt x="703961" y="241350"/>
                  </a:lnTo>
                  <a:lnTo>
                    <a:pt x="738987" y="245325"/>
                  </a:lnTo>
                  <a:lnTo>
                    <a:pt x="756945" y="244335"/>
                  </a:lnTo>
                  <a:lnTo>
                    <a:pt x="805345" y="229400"/>
                  </a:lnTo>
                  <a:lnTo>
                    <a:pt x="842314" y="198653"/>
                  </a:lnTo>
                  <a:lnTo>
                    <a:pt x="853757" y="180644"/>
                  </a:lnTo>
                  <a:lnTo>
                    <a:pt x="858672" y="170815"/>
                  </a:lnTo>
                  <a:lnTo>
                    <a:pt x="863854" y="155422"/>
                  </a:lnTo>
                  <a:lnTo>
                    <a:pt x="866965" y="139153"/>
                  </a:lnTo>
                  <a:lnTo>
                    <a:pt x="867981" y="122326"/>
                  </a:lnTo>
                  <a:lnTo>
                    <a:pt x="868006" y="121996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pic>
          <p:nvPicPr>
            <p:cNvPr id="13" name="Image 95163546">
              <a:extLst>
                <a:ext uri="{FF2B5EF4-FFF2-40B4-BE49-F238E27FC236}">
                  <a16:creationId xmlns:a16="http://schemas.microsoft.com/office/drawing/2014/main" id="{ED06CA4F-1258-A05B-94DD-8454CCCC1381}"/>
                </a:ext>
              </a:extLst>
            </p:cNvPr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4572" y="5803260"/>
              <a:ext cx="215900" cy="25146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741757-A47E-FF18-926C-A86247EDE334}"/>
                </a:ext>
              </a:extLst>
            </p:cNvPr>
            <p:cNvGrpSpPr>
              <a:grpSpLocks/>
            </p:cNvGrpSpPr>
            <p:nvPr/>
          </p:nvGrpSpPr>
          <p:grpSpPr>
            <a:xfrm>
              <a:off x="8182989" y="5792472"/>
              <a:ext cx="1411271" cy="234957"/>
              <a:chOff x="0" y="0"/>
              <a:chExt cx="1411271" cy="234957"/>
            </a:xfrm>
          </p:grpSpPr>
          <p:pic>
            <p:nvPicPr>
              <p:cNvPr id="16" name="Image 882186275">
                <a:extLst>
                  <a:ext uri="{FF2B5EF4-FFF2-40B4-BE49-F238E27FC236}">
                    <a16:creationId xmlns:a16="http://schemas.microsoft.com/office/drawing/2014/main" id="{A71B240C-3BE5-45FD-E011-FAC88FFFDB2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0"/>
                <a:ext cx="460824" cy="234952"/>
              </a:xfrm>
              <a:prstGeom prst="rect">
                <a:avLst/>
              </a:prstGeom>
            </p:spPr>
          </p:pic>
          <p:sp>
            <p:nvSpPr>
              <p:cNvPr id="17" name="Graphic 16">
                <a:extLst>
                  <a:ext uri="{FF2B5EF4-FFF2-40B4-BE49-F238E27FC236}">
                    <a16:creationId xmlns:a16="http://schemas.microsoft.com/office/drawing/2014/main" id="{D5C48F60-18A0-4C29-532E-33BC3F024835}"/>
                  </a:ext>
                </a:extLst>
              </p:cNvPr>
              <p:cNvSpPr/>
              <p:nvPr/>
            </p:nvSpPr>
            <p:spPr>
              <a:xfrm>
                <a:off x="490307" y="7"/>
                <a:ext cx="436880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436880" h="234950">
                    <a:moveTo>
                      <a:pt x="175602" y="170180"/>
                    </a:moveTo>
                    <a:lnTo>
                      <a:pt x="77749" y="170180"/>
                    </a:lnTo>
                    <a:lnTo>
                      <a:pt x="77749" y="0"/>
                    </a:lnTo>
                    <a:lnTo>
                      <a:pt x="0" y="0"/>
                    </a:lnTo>
                    <a:lnTo>
                      <a:pt x="0" y="170180"/>
                    </a:lnTo>
                    <a:lnTo>
                      <a:pt x="0" y="234950"/>
                    </a:lnTo>
                    <a:lnTo>
                      <a:pt x="175602" y="234950"/>
                    </a:lnTo>
                    <a:lnTo>
                      <a:pt x="175602" y="170180"/>
                    </a:lnTo>
                    <a:close/>
                  </a:path>
                  <a:path w="436880" h="234950">
                    <a:moveTo>
                      <a:pt x="436689" y="0"/>
                    </a:moveTo>
                    <a:lnTo>
                      <a:pt x="357251" y="0"/>
                    </a:lnTo>
                    <a:lnTo>
                      <a:pt x="308991" y="154165"/>
                    </a:lnTo>
                    <a:lnTo>
                      <a:pt x="260400" y="0"/>
                    </a:lnTo>
                    <a:lnTo>
                      <a:pt x="177279" y="0"/>
                    </a:lnTo>
                    <a:lnTo>
                      <a:pt x="266433" y="234937"/>
                    </a:lnTo>
                    <a:lnTo>
                      <a:pt x="346862" y="234937"/>
                    </a:lnTo>
                    <a:lnTo>
                      <a:pt x="436689" y="0"/>
                    </a:lnTo>
                    <a:close/>
                  </a:path>
                </a:pathLst>
              </a:custGeom>
              <a:solidFill>
                <a:srgbClr val="113351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pic>
            <p:nvPicPr>
              <p:cNvPr id="18" name="Image 1279757137">
                <a:extLst>
                  <a:ext uri="{FF2B5EF4-FFF2-40B4-BE49-F238E27FC236}">
                    <a16:creationId xmlns:a16="http://schemas.microsoft.com/office/drawing/2014/main" id="{D118805D-71A3-E1D4-4EC7-A15F8D2E687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21980" y="2"/>
                <a:ext cx="489291" cy="234937"/>
              </a:xfrm>
              <a:prstGeom prst="rect">
                <a:avLst/>
              </a:prstGeom>
            </p:spPr>
          </p:pic>
        </p:grp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BC1B4339-BE2D-D3FA-5770-BD610DA87DF8}"/>
                </a:ext>
              </a:extLst>
            </p:cNvPr>
            <p:cNvSpPr>
              <a:spLocks/>
            </p:cNvSpPr>
            <p:nvPr/>
          </p:nvSpPr>
          <p:spPr>
            <a:xfrm>
              <a:off x="7831712" y="5180055"/>
              <a:ext cx="477520" cy="476250"/>
            </a:xfrm>
            <a:custGeom>
              <a:avLst/>
              <a:gdLst/>
              <a:ahLst/>
              <a:cxnLst/>
              <a:rect l="l" t="t" r="r" b="b"/>
              <a:pathLst>
                <a:path w="477520" h="476884">
                  <a:moveTo>
                    <a:pt x="108737" y="231394"/>
                  </a:moveTo>
                  <a:lnTo>
                    <a:pt x="90208" y="197180"/>
                  </a:lnTo>
                  <a:lnTo>
                    <a:pt x="90208" y="319773"/>
                  </a:lnTo>
                  <a:lnTo>
                    <a:pt x="108737" y="319773"/>
                  </a:lnTo>
                  <a:lnTo>
                    <a:pt x="108737" y="231394"/>
                  </a:lnTo>
                  <a:close/>
                </a:path>
                <a:path w="477520" h="476884">
                  <a:moveTo>
                    <a:pt x="241261" y="63"/>
                  </a:moveTo>
                  <a:lnTo>
                    <a:pt x="190512" y="4851"/>
                  </a:lnTo>
                  <a:lnTo>
                    <a:pt x="145770" y="18770"/>
                  </a:lnTo>
                  <a:lnTo>
                    <a:pt x="105257" y="40792"/>
                  </a:lnTo>
                  <a:lnTo>
                    <a:pt x="69938" y="69938"/>
                  </a:lnTo>
                  <a:lnTo>
                    <a:pt x="40792" y="105257"/>
                  </a:lnTo>
                  <a:lnTo>
                    <a:pt x="18783" y="145770"/>
                  </a:lnTo>
                  <a:lnTo>
                    <a:pt x="4864" y="190512"/>
                  </a:lnTo>
                  <a:lnTo>
                    <a:pt x="0" y="238518"/>
                  </a:lnTo>
                  <a:lnTo>
                    <a:pt x="4584" y="285165"/>
                  </a:lnTo>
                  <a:lnTo>
                    <a:pt x="17729" y="328752"/>
                  </a:lnTo>
                  <a:lnTo>
                    <a:pt x="38557" y="368414"/>
                  </a:lnTo>
                  <a:lnTo>
                    <a:pt x="66179" y="403250"/>
                  </a:lnTo>
                  <a:lnTo>
                    <a:pt x="99720" y="432384"/>
                  </a:lnTo>
                  <a:lnTo>
                    <a:pt x="138290" y="454939"/>
                  </a:lnTo>
                  <a:lnTo>
                    <a:pt x="181013" y="470027"/>
                  </a:lnTo>
                  <a:lnTo>
                    <a:pt x="226987" y="476758"/>
                  </a:lnTo>
                  <a:lnTo>
                    <a:pt x="226987" y="158229"/>
                  </a:lnTo>
                  <a:lnTo>
                    <a:pt x="204711" y="158229"/>
                  </a:lnTo>
                  <a:lnTo>
                    <a:pt x="159105" y="238379"/>
                  </a:lnTo>
                  <a:lnTo>
                    <a:pt x="112534" y="158229"/>
                  </a:lnTo>
                  <a:lnTo>
                    <a:pt x="90208" y="158229"/>
                  </a:lnTo>
                  <a:lnTo>
                    <a:pt x="158597" y="276059"/>
                  </a:lnTo>
                  <a:lnTo>
                    <a:pt x="207086" y="192913"/>
                  </a:lnTo>
                  <a:lnTo>
                    <a:pt x="207086" y="455764"/>
                  </a:lnTo>
                  <a:lnTo>
                    <a:pt x="163233" y="444703"/>
                  </a:lnTo>
                  <a:lnTo>
                    <a:pt x="123355" y="425310"/>
                  </a:lnTo>
                  <a:lnTo>
                    <a:pt x="88480" y="398589"/>
                  </a:lnTo>
                  <a:lnTo>
                    <a:pt x="59588" y="365544"/>
                  </a:lnTo>
                  <a:lnTo>
                    <a:pt x="37719" y="327177"/>
                  </a:lnTo>
                  <a:lnTo>
                    <a:pt x="23850" y="284505"/>
                  </a:lnTo>
                  <a:lnTo>
                    <a:pt x="18999" y="238518"/>
                  </a:lnTo>
                  <a:lnTo>
                    <a:pt x="23469" y="194335"/>
                  </a:lnTo>
                  <a:lnTo>
                    <a:pt x="36283" y="153162"/>
                  </a:lnTo>
                  <a:lnTo>
                    <a:pt x="56540" y="115874"/>
                  </a:lnTo>
                  <a:lnTo>
                    <a:pt x="83375" y="83375"/>
                  </a:lnTo>
                  <a:lnTo>
                    <a:pt x="115874" y="56553"/>
                  </a:lnTo>
                  <a:lnTo>
                    <a:pt x="153162" y="36296"/>
                  </a:lnTo>
                  <a:lnTo>
                    <a:pt x="194335" y="23482"/>
                  </a:lnTo>
                  <a:lnTo>
                    <a:pt x="239433" y="19011"/>
                  </a:lnTo>
                  <a:lnTo>
                    <a:pt x="241261" y="19075"/>
                  </a:lnTo>
                  <a:lnTo>
                    <a:pt x="241261" y="63"/>
                  </a:lnTo>
                  <a:close/>
                </a:path>
                <a:path w="477520" h="476884">
                  <a:moveTo>
                    <a:pt x="477050" y="238518"/>
                  </a:moveTo>
                  <a:lnTo>
                    <a:pt x="471678" y="188099"/>
                  </a:lnTo>
                  <a:lnTo>
                    <a:pt x="456336" y="141351"/>
                  </a:lnTo>
                  <a:lnTo>
                    <a:pt x="432142" y="99402"/>
                  </a:lnTo>
                  <a:lnTo>
                    <a:pt x="400215" y="63385"/>
                  </a:lnTo>
                  <a:lnTo>
                    <a:pt x="361683" y="34404"/>
                  </a:lnTo>
                  <a:lnTo>
                    <a:pt x="317690" y="13589"/>
                  </a:lnTo>
                  <a:lnTo>
                    <a:pt x="269341" y="2057"/>
                  </a:lnTo>
                  <a:lnTo>
                    <a:pt x="269341" y="319773"/>
                  </a:lnTo>
                  <a:lnTo>
                    <a:pt x="293103" y="319773"/>
                  </a:lnTo>
                  <a:lnTo>
                    <a:pt x="327837" y="259499"/>
                  </a:lnTo>
                  <a:lnTo>
                    <a:pt x="363423" y="319773"/>
                  </a:lnTo>
                  <a:lnTo>
                    <a:pt x="386232" y="319773"/>
                  </a:lnTo>
                  <a:lnTo>
                    <a:pt x="339318" y="239610"/>
                  </a:lnTo>
                  <a:lnTo>
                    <a:pt x="386232" y="158229"/>
                  </a:lnTo>
                  <a:lnTo>
                    <a:pt x="363423" y="158229"/>
                  </a:lnTo>
                  <a:lnTo>
                    <a:pt x="289293" y="286512"/>
                  </a:lnTo>
                  <a:lnTo>
                    <a:pt x="289293" y="24993"/>
                  </a:lnTo>
                  <a:lnTo>
                    <a:pt x="335343" y="41605"/>
                  </a:lnTo>
                  <a:lnTo>
                    <a:pt x="375996" y="67551"/>
                  </a:lnTo>
                  <a:lnTo>
                    <a:pt x="409905" y="101536"/>
                  </a:lnTo>
                  <a:lnTo>
                    <a:pt x="435762" y="142240"/>
                  </a:lnTo>
                  <a:lnTo>
                    <a:pt x="452247" y="188341"/>
                  </a:lnTo>
                  <a:lnTo>
                    <a:pt x="458038" y="238518"/>
                  </a:lnTo>
                  <a:lnTo>
                    <a:pt x="452767" y="286423"/>
                  </a:lnTo>
                  <a:lnTo>
                    <a:pt x="437730" y="330682"/>
                  </a:lnTo>
                  <a:lnTo>
                    <a:pt x="414070" y="370141"/>
                  </a:lnTo>
                  <a:lnTo>
                    <a:pt x="382930" y="403682"/>
                  </a:lnTo>
                  <a:lnTo>
                    <a:pt x="345440" y="430136"/>
                  </a:lnTo>
                  <a:lnTo>
                    <a:pt x="302768" y="448386"/>
                  </a:lnTo>
                  <a:lnTo>
                    <a:pt x="256032" y="457276"/>
                  </a:lnTo>
                  <a:lnTo>
                    <a:pt x="256032" y="476338"/>
                  </a:lnTo>
                  <a:lnTo>
                    <a:pt x="300951" y="468693"/>
                  </a:lnTo>
                  <a:lnTo>
                    <a:pt x="342607" y="453047"/>
                  </a:lnTo>
                  <a:lnTo>
                    <a:pt x="380174" y="430263"/>
                  </a:lnTo>
                  <a:lnTo>
                    <a:pt x="412800" y="401167"/>
                  </a:lnTo>
                  <a:lnTo>
                    <a:pt x="439648" y="366598"/>
                  </a:lnTo>
                  <a:lnTo>
                    <a:pt x="459867" y="327418"/>
                  </a:lnTo>
                  <a:lnTo>
                    <a:pt x="472617" y="284441"/>
                  </a:lnTo>
                  <a:lnTo>
                    <a:pt x="477050" y="238518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FA972-0B8D-EBEA-6CFD-5871E0964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D8111684-C273-FEE7-C056-2FDEAB55BA21}"/>
              </a:ext>
            </a:extLst>
          </p:cNvPr>
          <p:cNvSpPr/>
          <p:nvPr/>
        </p:nvSpPr>
        <p:spPr>
          <a:xfrm rot="10800000">
            <a:off x="8560314" y="984903"/>
            <a:ext cx="3846030" cy="5546461"/>
          </a:xfrm>
          <a:prstGeom prst="verticalScroll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42901527-7B38-ED18-90E2-6F947A0B60CB}"/>
              </a:ext>
            </a:extLst>
          </p:cNvPr>
          <p:cNvSpPr/>
          <p:nvPr/>
        </p:nvSpPr>
        <p:spPr>
          <a:xfrm>
            <a:off x="561911" y="0"/>
            <a:ext cx="7272522" cy="1345718"/>
          </a:xfrm>
          <a:prstGeom prst="horizontalScroll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C93994C1-8ACC-418F-5C73-A605D7120731}"/>
              </a:ext>
            </a:extLst>
          </p:cNvPr>
          <p:cNvSpPr txBox="1"/>
          <p:nvPr/>
        </p:nvSpPr>
        <p:spPr>
          <a:xfrm>
            <a:off x="844172" y="325237"/>
            <a:ext cx="927941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Indicateurs de performances </a:t>
            </a:r>
            <a:r>
              <a:rPr lang="fr-FR" b="1" dirty="0" err="1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Tiktok</a:t>
            </a:r>
            <a:endParaRPr b="1" dirty="0">
              <a:ln>
                <a:solidFill>
                  <a:schemeClr val="accent3"/>
                </a:solidFill>
              </a:ln>
              <a:solidFill>
                <a:schemeClr val="accent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FC265-3C1F-AD6D-F30C-CB7BD517F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21790" r="5575" b="21462"/>
          <a:stretch/>
        </p:blipFill>
        <p:spPr>
          <a:xfrm>
            <a:off x="199695" y="1422713"/>
            <a:ext cx="8169910" cy="48590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D213C2-EDEC-C9B0-D1E4-EFB74F69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B2D937-175C-99A5-3E76-9680C1D47F04}"/>
              </a:ext>
            </a:extLst>
          </p:cNvPr>
          <p:cNvSpPr/>
          <p:nvPr/>
        </p:nvSpPr>
        <p:spPr>
          <a:xfrm>
            <a:off x="9166649" y="1264242"/>
            <a:ext cx="2825656" cy="38472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endParaRPr lang="fr-FR" sz="2400" b="0" u="sng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Public atteint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8 222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Vues de vidéos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13 494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Vues du profil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165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J'aime 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442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Partage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9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Commentaires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22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Nouveaux abonnés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113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Abonnés perdus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86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kern="0" dirty="0">
                <a:latin typeface="Agency FB" panose="020B0503020202020204" pitchFamily="34" charset="0"/>
                <a:ea typeface="Times New Roman" panose="02020603050405020304" pitchFamily="18" charset="0"/>
              </a:rPr>
              <a:t>Clics vers le site Web :0</a:t>
            </a:r>
            <a:r>
              <a:rPr lang="fr-FR" sz="2000" kern="0" dirty="0"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endParaRPr lang="fr-FR" sz="2000" b="0" cap="none" spc="0" dirty="0">
              <a:ln w="0"/>
              <a:latin typeface="Agency FB" panose="020B05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9C40F8-32D4-8302-04D5-AAAADB404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92530" y="306431"/>
            <a:ext cx="1181598" cy="11815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27BB178-A70C-6A4E-2D0D-16F0AA5C30D6}"/>
              </a:ext>
            </a:extLst>
          </p:cNvPr>
          <p:cNvGrpSpPr/>
          <p:nvPr/>
        </p:nvGrpSpPr>
        <p:grpSpPr>
          <a:xfrm>
            <a:off x="9123521" y="5115889"/>
            <a:ext cx="2719615" cy="874665"/>
            <a:chOff x="6874645" y="5180055"/>
            <a:chExt cx="2719615" cy="874665"/>
          </a:xfrm>
        </p:grpSpPr>
        <p:sp>
          <p:nvSpPr>
            <p:cNvPr id="15" name="Graphic 5">
              <a:extLst>
                <a:ext uri="{FF2B5EF4-FFF2-40B4-BE49-F238E27FC236}">
                  <a16:creationId xmlns:a16="http://schemas.microsoft.com/office/drawing/2014/main" id="{0765499B-0D96-E888-4212-B174F4976E64}"/>
                </a:ext>
              </a:extLst>
            </p:cNvPr>
            <p:cNvSpPr>
              <a:spLocks/>
            </p:cNvSpPr>
            <p:nvPr/>
          </p:nvSpPr>
          <p:spPr>
            <a:xfrm>
              <a:off x="6874645" y="5792472"/>
              <a:ext cx="867410" cy="245745"/>
            </a:xfrm>
            <a:custGeom>
              <a:avLst/>
              <a:gdLst/>
              <a:ahLst/>
              <a:cxnLst/>
              <a:rect l="l" t="t" r="r" b="b"/>
              <a:pathLst>
                <a:path w="868044" h="245745">
                  <a:moveTo>
                    <a:pt x="281190" y="5029"/>
                  </a:moveTo>
                  <a:lnTo>
                    <a:pt x="198742" y="5029"/>
                  </a:lnTo>
                  <a:lnTo>
                    <a:pt x="140766" y="127685"/>
                  </a:lnTo>
                  <a:lnTo>
                    <a:pt x="82448" y="5029"/>
                  </a:lnTo>
                  <a:lnTo>
                    <a:pt x="0" y="5029"/>
                  </a:lnTo>
                  <a:lnTo>
                    <a:pt x="0" y="239966"/>
                  </a:lnTo>
                  <a:lnTo>
                    <a:pt x="68033" y="239966"/>
                  </a:lnTo>
                  <a:lnTo>
                    <a:pt x="68033" y="111264"/>
                  </a:lnTo>
                  <a:lnTo>
                    <a:pt x="115290" y="217170"/>
                  </a:lnTo>
                  <a:lnTo>
                    <a:pt x="165900" y="217170"/>
                  </a:lnTo>
                  <a:lnTo>
                    <a:pt x="213156" y="111264"/>
                  </a:lnTo>
                  <a:lnTo>
                    <a:pt x="213156" y="239966"/>
                  </a:lnTo>
                  <a:lnTo>
                    <a:pt x="281190" y="239966"/>
                  </a:lnTo>
                  <a:lnTo>
                    <a:pt x="281190" y="5029"/>
                  </a:lnTo>
                  <a:close/>
                </a:path>
                <a:path w="868044" h="245745">
                  <a:moveTo>
                    <a:pt x="392442" y="5029"/>
                  </a:moveTo>
                  <a:lnTo>
                    <a:pt x="314693" y="5029"/>
                  </a:lnTo>
                  <a:lnTo>
                    <a:pt x="314693" y="239979"/>
                  </a:lnTo>
                  <a:lnTo>
                    <a:pt x="392442" y="239979"/>
                  </a:lnTo>
                  <a:lnTo>
                    <a:pt x="392442" y="5029"/>
                  </a:lnTo>
                  <a:close/>
                </a:path>
                <a:path w="868044" h="245745">
                  <a:moveTo>
                    <a:pt x="601573" y="175209"/>
                  </a:moveTo>
                  <a:lnTo>
                    <a:pt x="503707" y="175209"/>
                  </a:lnTo>
                  <a:lnTo>
                    <a:pt x="503707" y="5029"/>
                  </a:lnTo>
                  <a:lnTo>
                    <a:pt x="425958" y="5029"/>
                  </a:lnTo>
                  <a:lnTo>
                    <a:pt x="425958" y="175209"/>
                  </a:lnTo>
                  <a:lnTo>
                    <a:pt x="425958" y="239979"/>
                  </a:lnTo>
                  <a:lnTo>
                    <a:pt x="601573" y="239979"/>
                  </a:lnTo>
                  <a:lnTo>
                    <a:pt x="601573" y="175209"/>
                  </a:lnTo>
                  <a:close/>
                </a:path>
                <a:path w="868044" h="245745">
                  <a:moveTo>
                    <a:pt x="868006" y="121996"/>
                  </a:moveTo>
                  <a:lnTo>
                    <a:pt x="867067" y="106743"/>
                  </a:lnTo>
                  <a:lnTo>
                    <a:pt x="866965" y="105003"/>
                  </a:lnTo>
                  <a:lnTo>
                    <a:pt x="863854" y="88900"/>
                  </a:lnTo>
                  <a:lnTo>
                    <a:pt x="858672" y="73672"/>
                  </a:lnTo>
                  <a:lnTo>
                    <a:pt x="854125" y="64681"/>
                  </a:lnTo>
                  <a:lnTo>
                    <a:pt x="851420" y="59321"/>
                  </a:lnTo>
                  <a:lnTo>
                    <a:pt x="819277" y="24384"/>
                  </a:lnTo>
                  <a:lnTo>
                    <a:pt x="788250" y="8293"/>
                  </a:lnTo>
                  <a:lnTo>
                    <a:pt x="788250" y="122326"/>
                  </a:lnTo>
                  <a:lnTo>
                    <a:pt x="787844" y="130352"/>
                  </a:lnTo>
                  <a:lnTo>
                    <a:pt x="786650" y="137998"/>
                  </a:lnTo>
                  <a:lnTo>
                    <a:pt x="784669" y="145262"/>
                  </a:lnTo>
                  <a:lnTo>
                    <a:pt x="781939" y="151993"/>
                  </a:lnTo>
                  <a:lnTo>
                    <a:pt x="781888" y="152146"/>
                  </a:lnTo>
                  <a:lnTo>
                    <a:pt x="752805" y="178765"/>
                  </a:lnTo>
                  <a:lnTo>
                    <a:pt x="739990" y="180644"/>
                  </a:lnTo>
                  <a:lnTo>
                    <a:pt x="733526" y="180174"/>
                  </a:lnTo>
                  <a:lnTo>
                    <a:pt x="700303" y="158267"/>
                  </a:lnTo>
                  <a:lnTo>
                    <a:pt x="689724" y="122326"/>
                  </a:lnTo>
                  <a:lnTo>
                    <a:pt x="690143" y="114325"/>
                  </a:lnTo>
                  <a:lnTo>
                    <a:pt x="709523" y="76339"/>
                  </a:lnTo>
                  <a:lnTo>
                    <a:pt x="739990" y="64681"/>
                  </a:lnTo>
                  <a:lnTo>
                    <a:pt x="746582" y="65151"/>
                  </a:lnTo>
                  <a:lnTo>
                    <a:pt x="778395" y="86423"/>
                  </a:lnTo>
                  <a:lnTo>
                    <a:pt x="788225" y="121996"/>
                  </a:lnTo>
                  <a:lnTo>
                    <a:pt x="788250" y="122326"/>
                  </a:lnTo>
                  <a:lnTo>
                    <a:pt x="788250" y="8293"/>
                  </a:lnTo>
                  <a:lnTo>
                    <a:pt x="774001" y="3949"/>
                  </a:lnTo>
                  <a:lnTo>
                    <a:pt x="756945" y="990"/>
                  </a:lnTo>
                  <a:lnTo>
                    <a:pt x="738987" y="0"/>
                  </a:lnTo>
                  <a:lnTo>
                    <a:pt x="720940" y="990"/>
                  </a:lnTo>
                  <a:lnTo>
                    <a:pt x="672630" y="15582"/>
                  </a:lnTo>
                  <a:lnTo>
                    <a:pt x="635635" y="45834"/>
                  </a:lnTo>
                  <a:lnTo>
                    <a:pt x="614095" y="88646"/>
                  </a:lnTo>
                  <a:lnTo>
                    <a:pt x="609955" y="121996"/>
                  </a:lnTo>
                  <a:lnTo>
                    <a:pt x="610920" y="137998"/>
                  </a:lnTo>
                  <a:lnTo>
                    <a:pt x="610984" y="139153"/>
                  </a:lnTo>
                  <a:lnTo>
                    <a:pt x="626541" y="185331"/>
                  </a:lnTo>
                  <a:lnTo>
                    <a:pt x="658672" y="220687"/>
                  </a:lnTo>
                  <a:lnTo>
                    <a:pt x="703961" y="241350"/>
                  </a:lnTo>
                  <a:lnTo>
                    <a:pt x="738987" y="245325"/>
                  </a:lnTo>
                  <a:lnTo>
                    <a:pt x="756945" y="244335"/>
                  </a:lnTo>
                  <a:lnTo>
                    <a:pt x="805345" y="229400"/>
                  </a:lnTo>
                  <a:lnTo>
                    <a:pt x="842314" y="198653"/>
                  </a:lnTo>
                  <a:lnTo>
                    <a:pt x="853757" y="180644"/>
                  </a:lnTo>
                  <a:lnTo>
                    <a:pt x="858672" y="170815"/>
                  </a:lnTo>
                  <a:lnTo>
                    <a:pt x="863854" y="155422"/>
                  </a:lnTo>
                  <a:lnTo>
                    <a:pt x="866965" y="139153"/>
                  </a:lnTo>
                  <a:lnTo>
                    <a:pt x="867981" y="122326"/>
                  </a:lnTo>
                  <a:lnTo>
                    <a:pt x="868006" y="121996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pic>
          <p:nvPicPr>
            <p:cNvPr id="16" name="Image 95163546">
              <a:extLst>
                <a:ext uri="{FF2B5EF4-FFF2-40B4-BE49-F238E27FC236}">
                  <a16:creationId xmlns:a16="http://schemas.microsoft.com/office/drawing/2014/main" id="{3879F927-9F34-C86F-5E4B-B528861CF23F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4572" y="5803260"/>
              <a:ext cx="215900" cy="25146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D90ECF0-B02F-FA29-F3FB-56AADD60BCE4}"/>
                </a:ext>
              </a:extLst>
            </p:cNvPr>
            <p:cNvGrpSpPr>
              <a:grpSpLocks/>
            </p:cNvGrpSpPr>
            <p:nvPr/>
          </p:nvGrpSpPr>
          <p:grpSpPr>
            <a:xfrm>
              <a:off x="8182989" y="5792472"/>
              <a:ext cx="1411271" cy="234957"/>
              <a:chOff x="0" y="0"/>
              <a:chExt cx="1411271" cy="234957"/>
            </a:xfrm>
          </p:grpSpPr>
          <p:pic>
            <p:nvPicPr>
              <p:cNvPr id="19" name="Image 882186275">
                <a:extLst>
                  <a:ext uri="{FF2B5EF4-FFF2-40B4-BE49-F238E27FC236}">
                    <a16:creationId xmlns:a16="http://schemas.microsoft.com/office/drawing/2014/main" id="{8CBB0B97-A3D8-2EC2-235C-39E0775A5B3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0"/>
                <a:ext cx="460824" cy="234952"/>
              </a:xfrm>
              <a:prstGeom prst="rect">
                <a:avLst/>
              </a:prstGeom>
            </p:spPr>
          </p:pic>
          <p:sp>
            <p:nvSpPr>
              <p:cNvPr id="20" name="Graphic 16">
                <a:extLst>
                  <a:ext uri="{FF2B5EF4-FFF2-40B4-BE49-F238E27FC236}">
                    <a16:creationId xmlns:a16="http://schemas.microsoft.com/office/drawing/2014/main" id="{D7D1A27A-798B-60B6-4733-11A6296B9177}"/>
                  </a:ext>
                </a:extLst>
              </p:cNvPr>
              <p:cNvSpPr/>
              <p:nvPr/>
            </p:nvSpPr>
            <p:spPr>
              <a:xfrm>
                <a:off x="490307" y="7"/>
                <a:ext cx="436880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436880" h="234950">
                    <a:moveTo>
                      <a:pt x="175602" y="170180"/>
                    </a:moveTo>
                    <a:lnTo>
                      <a:pt x="77749" y="170180"/>
                    </a:lnTo>
                    <a:lnTo>
                      <a:pt x="77749" y="0"/>
                    </a:lnTo>
                    <a:lnTo>
                      <a:pt x="0" y="0"/>
                    </a:lnTo>
                    <a:lnTo>
                      <a:pt x="0" y="170180"/>
                    </a:lnTo>
                    <a:lnTo>
                      <a:pt x="0" y="234950"/>
                    </a:lnTo>
                    <a:lnTo>
                      <a:pt x="175602" y="234950"/>
                    </a:lnTo>
                    <a:lnTo>
                      <a:pt x="175602" y="170180"/>
                    </a:lnTo>
                    <a:close/>
                  </a:path>
                  <a:path w="436880" h="234950">
                    <a:moveTo>
                      <a:pt x="436689" y="0"/>
                    </a:moveTo>
                    <a:lnTo>
                      <a:pt x="357251" y="0"/>
                    </a:lnTo>
                    <a:lnTo>
                      <a:pt x="308991" y="154165"/>
                    </a:lnTo>
                    <a:lnTo>
                      <a:pt x="260400" y="0"/>
                    </a:lnTo>
                    <a:lnTo>
                      <a:pt x="177279" y="0"/>
                    </a:lnTo>
                    <a:lnTo>
                      <a:pt x="266433" y="234937"/>
                    </a:lnTo>
                    <a:lnTo>
                      <a:pt x="346862" y="234937"/>
                    </a:lnTo>
                    <a:lnTo>
                      <a:pt x="436689" y="0"/>
                    </a:lnTo>
                    <a:close/>
                  </a:path>
                </a:pathLst>
              </a:custGeom>
              <a:solidFill>
                <a:srgbClr val="113351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pic>
            <p:nvPicPr>
              <p:cNvPr id="21" name="Image 1279757137">
                <a:extLst>
                  <a:ext uri="{FF2B5EF4-FFF2-40B4-BE49-F238E27FC236}">
                    <a16:creationId xmlns:a16="http://schemas.microsoft.com/office/drawing/2014/main" id="{D1FBAFFE-88CA-26C0-F5F4-D97EF89C853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21980" y="2"/>
                <a:ext cx="489291" cy="234937"/>
              </a:xfrm>
              <a:prstGeom prst="rect">
                <a:avLst/>
              </a:prstGeom>
            </p:spPr>
          </p:pic>
        </p:grp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AB577F3B-7F7C-7285-B3D7-C54F1557BB32}"/>
                </a:ext>
              </a:extLst>
            </p:cNvPr>
            <p:cNvSpPr>
              <a:spLocks/>
            </p:cNvSpPr>
            <p:nvPr/>
          </p:nvSpPr>
          <p:spPr>
            <a:xfrm>
              <a:off x="7831712" y="5180055"/>
              <a:ext cx="477520" cy="476250"/>
            </a:xfrm>
            <a:custGeom>
              <a:avLst/>
              <a:gdLst/>
              <a:ahLst/>
              <a:cxnLst/>
              <a:rect l="l" t="t" r="r" b="b"/>
              <a:pathLst>
                <a:path w="477520" h="476884">
                  <a:moveTo>
                    <a:pt x="108737" y="231394"/>
                  </a:moveTo>
                  <a:lnTo>
                    <a:pt x="90208" y="197180"/>
                  </a:lnTo>
                  <a:lnTo>
                    <a:pt x="90208" y="319773"/>
                  </a:lnTo>
                  <a:lnTo>
                    <a:pt x="108737" y="319773"/>
                  </a:lnTo>
                  <a:lnTo>
                    <a:pt x="108737" y="231394"/>
                  </a:lnTo>
                  <a:close/>
                </a:path>
                <a:path w="477520" h="476884">
                  <a:moveTo>
                    <a:pt x="241261" y="63"/>
                  </a:moveTo>
                  <a:lnTo>
                    <a:pt x="190512" y="4851"/>
                  </a:lnTo>
                  <a:lnTo>
                    <a:pt x="145770" y="18770"/>
                  </a:lnTo>
                  <a:lnTo>
                    <a:pt x="105257" y="40792"/>
                  </a:lnTo>
                  <a:lnTo>
                    <a:pt x="69938" y="69938"/>
                  </a:lnTo>
                  <a:lnTo>
                    <a:pt x="40792" y="105257"/>
                  </a:lnTo>
                  <a:lnTo>
                    <a:pt x="18783" y="145770"/>
                  </a:lnTo>
                  <a:lnTo>
                    <a:pt x="4864" y="190512"/>
                  </a:lnTo>
                  <a:lnTo>
                    <a:pt x="0" y="238518"/>
                  </a:lnTo>
                  <a:lnTo>
                    <a:pt x="4584" y="285165"/>
                  </a:lnTo>
                  <a:lnTo>
                    <a:pt x="17729" y="328752"/>
                  </a:lnTo>
                  <a:lnTo>
                    <a:pt x="38557" y="368414"/>
                  </a:lnTo>
                  <a:lnTo>
                    <a:pt x="66179" y="403250"/>
                  </a:lnTo>
                  <a:lnTo>
                    <a:pt x="99720" y="432384"/>
                  </a:lnTo>
                  <a:lnTo>
                    <a:pt x="138290" y="454939"/>
                  </a:lnTo>
                  <a:lnTo>
                    <a:pt x="181013" y="470027"/>
                  </a:lnTo>
                  <a:lnTo>
                    <a:pt x="226987" y="476758"/>
                  </a:lnTo>
                  <a:lnTo>
                    <a:pt x="226987" y="158229"/>
                  </a:lnTo>
                  <a:lnTo>
                    <a:pt x="204711" y="158229"/>
                  </a:lnTo>
                  <a:lnTo>
                    <a:pt x="159105" y="238379"/>
                  </a:lnTo>
                  <a:lnTo>
                    <a:pt x="112534" y="158229"/>
                  </a:lnTo>
                  <a:lnTo>
                    <a:pt x="90208" y="158229"/>
                  </a:lnTo>
                  <a:lnTo>
                    <a:pt x="158597" y="276059"/>
                  </a:lnTo>
                  <a:lnTo>
                    <a:pt x="207086" y="192913"/>
                  </a:lnTo>
                  <a:lnTo>
                    <a:pt x="207086" y="455764"/>
                  </a:lnTo>
                  <a:lnTo>
                    <a:pt x="163233" y="444703"/>
                  </a:lnTo>
                  <a:lnTo>
                    <a:pt x="123355" y="425310"/>
                  </a:lnTo>
                  <a:lnTo>
                    <a:pt x="88480" y="398589"/>
                  </a:lnTo>
                  <a:lnTo>
                    <a:pt x="59588" y="365544"/>
                  </a:lnTo>
                  <a:lnTo>
                    <a:pt x="37719" y="327177"/>
                  </a:lnTo>
                  <a:lnTo>
                    <a:pt x="23850" y="284505"/>
                  </a:lnTo>
                  <a:lnTo>
                    <a:pt x="18999" y="238518"/>
                  </a:lnTo>
                  <a:lnTo>
                    <a:pt x="23469" y="194335"/>
                  </a:lnTo>
                  <a:lnTo>
                    <a:pt x="36283" y="153162"/>
                  </a:lnTo>
                  <a:lnTo>
                    <a:pt x="56540" y="115874"/>
                  </a:lnTo>
                  <a:lnTo>
                    <a:pt x="83375" y="83375"/>
                  </a:lnTo>
                  <a:lnTo>
                    <a:pt x="115874" y="56553"/>
                  </a:lnTo>
                  <a:lnTo>
                    <a:pt x="153162" y="36296"/>
                  </a:lnTo>
                  <a:lnTo>
                    <a:pt x="194335" y="23482"/>
                  </a:lnTo>
                  <a:lnTo>
                    <a:pt x="239433" y="19011"/>
                  </a:lnTo>
                  <a:lnTo>
                    <a:pt x="241261" y="19075"/>
                  </a:lnTo>
                  <a:lnTo>
                    <a:pt x="241261" y="63"/>
                  </a:lnTo>
                  <a:close/>
                </a:path>
                <a:path w="477520" h="476884">
                  <a:moveTo>
                    <a:pt x="477050" y="238518"/>
                  </a:moveTo>
                  <a:lnTo>
                    <a:pt x="471678" y="188099"/>
                  </a:lnTo>
                  <a:lnTo>
                    <a:pt x="456336" y="141351"/>
                  </a:lnTo>
                  <a:lnTo>
                    <a:pt x="432142" y="99402"/>
                  </a:lnTo>
                  <a:lnTo>
                    <a:pt x="400215" y="63385"/>
                  </a:lnTo>
                  <a:lnTo>
                    <a:pt x="361683" y="34404"/>
                  </a:lnTo>
                  <a:lnTo>
                    <a:pt x="317690" y="13589"/>
                  </a:lnTo>
                  <a:lnTo>
                    <a:pt x="269341" y="2057"/>
                  </a:lnTo>
                  <a:lnTo>
                    <a:pt x="269341" y="319773"/>
                  </a:lnTo>
                  <a:lnTo>
                    <a:pt x="293103" y="319773"/>
                  </a:lnTo>
                  <a:lnTo>
                    <a:pt x="327837" y="259499"/>
                  </a:lnTo>
                  <a:lnTo>
                    <a:pt x="363423" y="319773"/>
                  </a:lnTo>
                  <a:lnTo>
                    <a:pt x="386232" y="319773"/>
                  </a:lnTo>
                  <a:lnTo>
                    <a:pt x="339318" y="239610"/>
                  </a:lnTo>
                  <a:lnTo>
                    <a:pt x="386232" y="158229"/>
                  </a:lnTo>
                  <a:lnTo>
                    <a:pt x="363423" y="158229"/>
                  </a:lnTo>
                  <a:lnTo>
                    <a:pt x="289293" y="286512"/>
                  </a:lnTo>
                  <a:lnTo>
                    <a:pt x="289293" y="24993"/>
                  </a:lnTo>
                  <a:lnTo>
                    <a:pt x="335343" y="41605"/>
                  </a:lnTo>
                  <a:lnTo>
                    <a:pt x="375996" y="67551"/>
                  </a:lnTo>
                  <a:lnTo>
                    <a:pt x="409905" y="101536"/>
                  </a:lnTo>
                  <a:lnTo>
                    <a:pt x="435762" y="142240"/>
                  </a:lnTo>
                  <a:lnTo>
                    <a:pt x="452247" y="188341"/>
                  </a:lnTo>
                  <a:lnTo>
                    <a:pt x="458038" y="238518"/>
                  </a:lnTo>
                  <a:lnTo>
                    <a:pt x="452767" y="286423"/>
                  </a:lnTo>
                  <a:lnTo>
                    <a:pt x="437730" y="330682"/>
                  </a:lnTo>
                  <a:lnTo>
                    <a:pt x="414070" y="370141"/>
                  </a:lnTo>
                  <a:lnTo>
                    <a:pt x="382930" y="403682"/>
                  </a:lnTo>
                  <a:lnTo>
                    <a:pt x="345440" y="430136"/>
                  </a:lnTo>
                  <a:lnTo>
                    <a:pt x="302768" y="448386"/>
                  </a:lnTo>
                  <a:lnTo>
                    <a:pt x="256032" y="457276"/>
                  </a:lnTo>
                  <a:lnTo>
                    <a:pt x="256032" y="476338"/>
                  </a:lnTo>
                  <a:lnTo>
                    <a:pt x="300951" y="468693"/>
                  </a:lnTo>
                  <a:lnTo>
                    <a:pt x="342607" y="453047"/>
                  </a:lnTo>
                  <a:lnTo>
                    <a:pt x="380174" y="430263"/>
                  </a:lnTo>
                  <a:lnTo>
                    <a:pt x="412800" y="401167"/>
                  </a:lnTo>
                  <a:lnTo>
                    <a:pt x="439648" y="366598"/>
                  </a:lnTo>
                  <a:lnTo>
                    <a:pt x="459867" y="327418"/>
                  </a:lnTo>
                  <a:lnTo>
                    <a:pt x="472617" y="284441"/>
                  </a:lnTo>
                  <a:lnTo>
                    <a:pt x="477050" y="238518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474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171AF-C926-2E7B-C9EC-39264133D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675229BC-16F6-D820-3B82-BDADF4EBAFD6}"/>
              </a:ext>
            </a:extLst>
          </p:cNvPr>
          <p:cNvSpPr/>
          <p:nvPr/>
        </p:nvSpPr>
        <p:spPr>
          <a:xfrm rot="10800000">
            <a:off x="8560314" y="1005108"/>
            <a:ext cx="3846030" cy="5546461"/>
          </a:xfrm>
          <a:prstGeom prst="verticalScroll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B731983D-A9FF-3162-527F-D1628AA1A71A}"/>
              </a:ext>
            </a:extLst>
          </p:cNvPr>
          <p:cNvSpPr/>
          <p:nvPr/>
        </p:nvSpPr>
        <p:spPr>
          <a:xfrm>
            <a:off x="1035631" y="38497"/>
            <a:ext cx="5192111" cy="1345718"/>
          </a:xfrm>
          <a:prstGeom prst="horizontalScroll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FE84CE0A-2A49-069C-F090-0C39A6A7E946}"/>
              </a:ext>
            </a:extLst>
          </p:cNvPr>
          <p:cNvSpPr txBox="1"/>
          <p:nvPr/>
        </p:nvSpPr>
        <p:spPr>
          <a:xfrm>
            <a:off x="-792345" y="215461"/>
            <a:ext cx="884806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ctr"/>
            <a:r>
              <a:rPr lang="fr-FR" b="1" dirty="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La portée des vidéos</a:t>
            </a:r>
            <a:endParaRPr b="1" dirty="0">
              <a:ln>
                <a:solidFill>
                  <a:schemeClr val="accent3"/>
                </a:solidFill>
              </a:ln>
              <a:solidFill>
                <a:schemeClr val="accent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7442BF-3229-1C1A-AD49-0B6CDECDD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2A2FE2-9978-DFA2-0FAD-E3456C9BD0D7}"/>
              </a:ext>
            </a:extLst>
          </p:cNvPr>
          <p:cNvSpPr/>
          <p:nvPr/>
        </p:nvSpPr>
        <p:spPr>
          <a:xfrm>
            <a:off x="9166649" y="1264242"/>
            <a:ext cx="2825656" cy="38472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endParaRPr lang="fr-FR" sz="2400" b="0" u="sng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Public atteint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8 222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Vues de vidéos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13 494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Vues du profil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165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J'aime 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442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Partage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9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Commentaires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22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Nouveaux abonnés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113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Abonnés perdus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86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kern="0" dirty="0">
                <a:latin typeface="Agency FB" panose="020B0503020202020204" pitchFamily="34" charset="0"/>
                <a:ea typeface="Times New Roman" panose="02020603050405020304" pitchFamily="18" charset="0"/>
              </a:rPr>
              <a:t>Clics vers le site Web :0</a:t>
            </a:r>
            <a:r>
              <a:rPr lang="fr-FR" sz="2000" kern="0" dirty="0"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endParaRPr lang="fr-FR" sz="2000" b="0" cap="none" spc="0" dirty="0">
              <a:ln w="0"/>
              <a:latin typeface="Agency FB" panose="020B05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C92106-502B-45E0-6C02-CE3CA6CEC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92530" y="306431"/>
            <a:ext cx="1181598" cy="1181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23715-2668-3646-88E7-B82F6FDB2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13222" r="5955"/>
          <a:stretch/>
        </p:blipFill>
        <p:spPr>
          <a:xfrm>
            <a:off x="597536" y="1328756"/>
            <a:ext cx="7829612" cy="488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4E57FEC-CFA1-984F-B15B-B0289AE13B07}"/>
              </a:ext>
            </a:extLst>
          </p:cNvPr>
          <p:cNvGrpSpPr/>
          <p:nvPr/>
        </p:nvGrpSpPr>
        <p:grpSpPr>
          <a:xfrm>
            <a:off x="9166649" y="5148005"/>
            <a:ext cx="2719615" cy="874665"/>
            <a:chOff x="6874645" y="5180055"/>
            <a:chExt cx="2719615" cy="874665"/>
          </a:xfrm>
        </p:grpSpPr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FD5F13F2-407E-AEF6-4F4D-F71B2B75A41D}"/>
                </a:ext>
              </a:extLst>
            </p:cNvPr>
            <p:cNvSpPr>
              <a:spLocks/>
            </p:cNvSpPr>
            <p:nvPr/>
          </p:nvSpPr>
          <p:spPr>
            <a:xfrm>
              <a:off x="6874645" y="5792472"/>
              <a:ext cx="867410" cy="245745"/>
            </a:xfrm>
            <a:custGeom>
              <a:avLst/>
              <a:gdLst/>
              <a:ahLst/>
              <a:cxnLst/>
              <a:rect l="l" t="t" r="r" b="b"/>
              <a:pathLst>
                <a:path w="868044" h="245745">
                  <a:moveTo>
                    <a:pt x="281190" y="5029"/>
                  </a:moveTo>
                  <a:lnTo>
                    <a:pt x="198742" y="5029"/>
                  </a:lnTo>
                  <a:lnTo>
                    <a:pt x="140766" y="127685"/>
                  </a:lnTo>
                  <a:lnTo>
                    <a:pt x="82448" y="5029"/>
                  </a:lnTo>
                  <a:lnTo>
                    <a:pt x="0" y="5029"/>
                  </a:lnTo>
                  <a:lnTo>
                    <a:pt x="0" y="239966"/>
                  </a:lnTo>
                  <a:lnTo>
                    <a:pt x="68033" y="239966"/>
                  </a:lnTo>
                  <a:lnTo>
                    <a:pt x="68033" y="111264"/>
                  </a:lnTo>
                  <a:lnTo>
                    <a:pt x="115290" y="217170"/>
                  </a:lnTo>
                  <a:lnTo>
                    <a:pt x="165900" y="217170"/>
                  </a:lnTo>
                  <a:lnTo>
                    <a:pt x="213156" y="111264"/>
                  </a:lnTo>
                  <a:lnTo>
                    <a:pt x="213156" y="239966"/>
                  </a:lnTo>
                  <a:lnTo>
                    <a:pt x="281190" y="239966"/>
                  </a:lnTo>
                  <a:lnTo>
                    <a:pt x="281190" y="5029"/>
                  </a:lnTo>
                  <a:close/>
                </a:path>
                <a:path w="868044" h="245745">
                  <a:moveTo>
                    <a:pt x="392442" y="5029"/>
                  </a:moveTo>
                  <a:lnTo>
                    <a:pt x="314693" y="5029"/>
                  </a:lnTo>
                  <a:lnTo>
                    <a:pt x="314693" y="239979"/>
                  </a:lnTo>
                  <a:lnTo>
                    <a:pt x="392442" y="239979"/>
                  </a:lnTo>
                  <a:lnTo>
                    <a:pt x="392442" y="5029"/>
                  </a:lnTo>
                  <a:close/>
                </a:path>
                <a:path w="868044" h="245745">
                  <a:moveTo>
                    <a:pt x="601573" y="175209"/>
                  </a:moveTo>
                  <a:lnTo>
                    <a:pt x="503707" y="175209"/>
                  </a:lnTo>
                  <a:lnTo>
                    <a:pt x="503707" y="5029"/>
                  </a:lnTo>
                  <a:lnTo>
                    <a:pt x="425958" y="5029"/>
                  </a:lnTo>
                  <a:lnTo>
                    <a:pt x="425958" y="175209"/>
                  </a:lnTo>
                  <a:lnTo>
                    <a:pt x="425958" y="239979"/>
                  </a:lnTo>
                  <a:lnTo>
                    <a:pt x="601573" y="239979"/>
                  </a:lnTo>
                  <a:lnTo>
                    <a:pt x="601573" y="175209"/>
                  </a:lnTo>
                  <a:close/>
                </a:path>
                <a:path w="868044" h="245745">
                  <a:moveTo>
                    <a:pt x="868006" y="121996"/>
                  </a:moveTo>
                  <a:lnTo>
                    <a:pt x="867067" y="106743"/>
                  </a:lnTo>
                  <a:lnTo>
                    <a:pt x="866965" y="105003"/>
                  </a:lnTo>
                  <a:lnTo>
                    <a:pt x="863854" y="88900"/>
                  </a:lnTo>
                  <a:lnTo>
                    <a:pt x="858672" y="73672"/>
                  </a:lnTo>
                  <a:lnTo>
                    <a:pt x="854125" y="64681"/>
                  </a:lnTo>
                  <a:lnTo>
                    <a:pt x="851420" y="59321"/>
                  </a:lnTo>
                  <a:lnTo>
                    <a:pt x="819277" y="24384"/>
                  </a:lnTo>
                  <a:lnTo>
                    <a:pt x="788250" y="8293"/>
                  </a:lnTo>
                  <a:lnTo>
                    <a:pt x="788250" y="122326"/>
                  </a:lnTo>
                  <a:lnTo>
                    <a:pt x="787844" y="130352"/>
                  </a:lnTo>
                  <a:lnTo>
                    <a:pt x="786650" y="137998"/>
                  </a:lnTo>
                  <a:lnTo>
                    <a:pt x="784669" y="145262"/>
                  </a:lnTo>
                  <a:lnTo>
                    <a:pt x="781939" y="151993"/>
                  </a:lnTo>
                  <a:lnTo>
                    <a:pt x="781888" y="152146"/>
                  </a:lnTo>
                  <a:lnTo>
                    <a:pt x="752805" y="178765"/>
                  </a:lnTo>
                  <a:lnTo>
                    <a:pt x="739990" y="180644"/>
                  </a:lnTo>
                  <a:lnTo>
                    <a:pt x="733526" y="180174"/>
                  </a:lnTo>
                  <a:lnTo>
                    <a:pt x="700303" y="158267"/>
                  </a:lnTo>
                  <a:lnTo>
                    <a:pt x="689724" y="122326"/>
                  </a:lnTo>
                  <a:lnTo>
                    <a:pt x="690143" y="114325"/>
                  </a:lnTo>
                  <a:lnTo>
                    <a:pt x="709523" y="76339"/>
                  </a:lnTo>
                  <a:lnTo>
                    <a:pt x="739990" y="64681"/>
                  </a:lnTo>
                  <a:lnTo>
                    <a:pt x="746582" y="65151"/>
                  </a:lnTo>
                  <a:lnTo>
                    <a:pt x="778395" y="86423"/>
                  </a:lnTo>
                  <a:lnTo>
                    <a:pt x="788225" y="121996"/>
                  </a:lnTo>
                  <a:lnTo>
                    <a:pt x="788250" y="122326"/>
                  </a:lnTo>
                  <a:lnTo>
                    <a:pt x="788250" y="8293"/>
                  </a:lnTo>
                  <a:lnTo>
                    <a:pt x="774001" y="3949"/>
                  </a:lnTo>
                  <a:lnTo>
                    <a:pt x="756945" y="990"/>
                  </a:lnTo>
                  <a:lnTo>
                    <a:pt x="738987" y="0"/>
                  </a:lnTo>
                  <a:lnTo>
                    <a:pt x="720940" y="990"/>
                  </a:lnTo>
                  <a:lnTo>
                    <a:pt x="672630" y="15582"/>
                  </a:lnTo>
                  <a:lnTo>
                    <a:pt x="635635" y="45834"/>
                  </a:lnTo>
                  <a:lnTo>
                    <a:pt x="614095" y="88646"/>
                  </a:lnTo>
                  <a:lnTo>
                    <a:pt x="609955" y="121996"/>
                  </a:lnTo>
                  <a:lnTo>
                    <a:pt x="610920" y="137998"/>
                  </a:lnTo>
                  <a:lnTo>
                    <a:pt x="610984" y="139153"/>
                  </a:lnTo>
                  <a:lnTo>
                    <a:pt x="626541" y="185331"/>
                  </a:lnTo>
                  <a:lnTo>
                    <a:pt x="658672" y="220687"/>
                  </a:lnTo>
                  <a:lnTo>
                    <a:pt x="703961" y="241350"/>
                  </a:lnTo>
                  <a:lnTo>
                    <a:pt x="738987" y="245325"/>
                  </a:lnTo>
                  <a:lnTo>
                    <a:pt x="756945" y="244335"/>
                  </a:lnTo>
                  <a:lnTo>
                    <a:pt x="805345" y="229400"/>
                  </a:lnTo>
                  <a:lnTo>
                    <a:pt x="842314" y="198653"/>
                  </a:lnTo>
                  <a:lnTo>
                    <a:pt x="853757" y="180644"/>
                  </a:lnTo>
                  <a:lnTo>
                    <a:pt x="858672" y="170815"/>
                  </a:lnTo>
                  <a:lnTo>
                    <a:pt x="863854" y="155422"/>
                  </a:lnTo>
                  <a:lnTo>
                    <a:pt x="866965" y="139153"/>
                  </a:lnTo>
                  <a:lnTo>
                    <a:pt x="867981" y="122326"/>
                  </a:lnTo>
                  <a:lnTo>
                    <a:pt x="868006" y="121996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pic>
          <p:nvPicPr>
            <p:cNvPr id="8" name="Image 95163546">
              <a:extLst>
                <a:ext uri="{FF2B5EF4-FFF2-40B4-BE49-F238E27FC236}">
                  <a16:creationId xmlns:a16="http://schemas.microsoft.com/office/drawing/2014/main" id="{1AE643A6-0BB6-B31C-3972-6E3F10221F15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4572" y="5803260"/>
              <a:ext cx="215900" cy="25146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9E14DD-0FF9-34AC-724B-EE64CBCCE269}"/>
                </a:ext>
              </a:extLst>
            </p:cNvPr>
            <p:cNvGrpSpPr>
              <a:grpSpLocks/>
            </p:cNvGrpSpPr>
            <p:nvPr/>
          </p:nvGrpSpPr>
          <p:grpSpPr>
            <a:xfrm>
              <a:off x="8182989" y="5792472"/>
              <a:ext cx="1411271" cy="234957"/>
              <a:chOff x="0" y="0"/>
              <a:chExt cx="1411271" cy="234957"/>
            </a:xfrm>
          </p:grpSpPr>
          <p:pic>
            <p:nvPicPr>
              <p:cNvPr id="14" name="Image 882186275">
                <a:extLst>
                  <a:ext uri="{FF2B5EF4-FFF2-40B4-BE49-F238E27FC236}">
                    <a16:creationId xmlns:a16="http://schemas.microsoft.com/office/drawing/2014/main" id="{1751B340-533C-4C64-46F8-B330576999A5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0"/>
                <a:ext cx="460824" cy="234952"/>
              </a:xfrm>
              <a:prstGeom prst="rect">
                <a:avLst/>
              </a:prstGeom>
            </p:spPr>
          </p:pic>
          <p:sp>
            <p:nvSpPr>
              <p:cNvPr id="15" name="Graphic 16">
                <a:extLst>
                  <a:ext uri="{FF2B5EF4-FFF2-40B4-BE49-F238E27FC236}">
                    <a16:creationId xmlns:a16="http://schemas.microsoft.com/office/drawing/2014/main" id="{B4D53500-CBC4-9283-4DA9-91F49F6F168A}"/>
                  </a:ext>
                </a:extLst>
              </p:cNvPr>
              <p:cNvSpPr/>
              <p:nvPr/>
            </p:nvSpPr>
            <p:spPr>
              <a:xfrm>
                <a:off x="490307" y="7"/>
                <a:ext cx="436880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436880" h="234950">
                    <a:moveTo>
                      <a:pt x="175602" y="170180"/>
                    </a:moveTo>
                    <a:lnTo>
                      <a:pt x="77749" y="170180"/>
                    </a:lnTo>
                    <a:lnTo>
                      <a:pt x="77749" y="0"/>
                    </a:lnTo>
                    <a:lnTo>
                      <a:pt x="0" y="0"/>
                    </a:lnTo>
                    <a:lnTo>
                      <a:pt x="0" y="170180"/>
                    </a:lnTo>
                    <a:lnTo>
                      <a:pt x="0" y="234950"/>
                    </a:lnTo>
                    <a:lnTo>
                      <a:pt x="175602" y="234950"/>
                    </a:lnTo>
                    <a:lnTo>
                      <a:pt x="175602" y="170180"/>
                    </a:lnTo>
                    <a:close/>
                  </a:path>
                  <a:path w="436880" h="234950">
                    <a:moveTo>
                      <a:pt x="436689" y="0"/>
                    </a:moveTo>
                    <a:lnTo>
                      <a:pt x="357251" y="0"/>
                    </a:lnTo>
                    <a:lnTo>
                      <a:pt x="308991" y="154165"/>
                    </a:lnTo>
                    <a:lnTo>
                      <a:pt x="260400" y="0"/>
                    </a:lnTo>
                    <a:lnTo>
                      <a:pt x="177279" y="0"/>
                    </a:lnTo>
                    <a:lnTo>
                      <a:pt x="266433" y="234937"/>
                    </a:lnTo>
                    <a:lnTo>
                      <a:pt x="346862" y="234937"/>
                    </a:lnTo>
                    <a:lnTo>
                      <a:pt x="436689" y="0"/>
                    </a:lnTo>
                    <a:close/>
                  </a:path>
                </a:pathLst>
              </a:custGeom>
              <a:solidFill>
                <a:srgbClr val="113351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pic>
            <p:nvPicPr>
              <p:cNvPr id="16" name="Image 1279757137">
                <a:extLst>
                  <a:ext uri="{FF2B5EF4-FFF2-40B4-BE49-F238E27FC236}">
                    <a16:creationId xmlns:a16="http://schemas.microsoft.com/office/drawing/2014/main" id="{C2F7633A-6A9E-FD63-0878-CD8CAF517B1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21980" y="2"/>
                <a:ext cx="489291" cy="234937"/>
              </a:xfrm>
              <a:prstGeom prst="rect">
                <a:avLst/>
              </a:prstGeom>
            </p:spPr>
          </p:pic>
        </p:grp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8B40EF55-B85F-F389-1FCC-C07CEE89DECC}"/>
                </a:ext>
              </a:extLst>
            </p:cNvPr>
            <p:cNvSpPr>
              <a:spLocks/>
            </p:cNvSpPr>
            <p:nvPr/>
          </p:nvSpPr>
          <p:spPr>
            <a:xfrm>
              <a:off x="7831712" y="5180055"/>
              <a:ext cx="477520" cy="476250"/>
            </a:xfrm>
            <a:custGeom>
              <a:avLst/>
              <a:gdLst/>
              <a:ahLst/>
              <a:cxnLst/>
              <a:rect l="l" t="t" r="r" b="b"/>
              <a:pathLst>
                <a:path w="477520" h="476884">
                  <a:moveTo>
                    <a:pt x="108737" y="231394"/>
                  </a:moveTo>
                  <a:lnTo>
                    <a:pt x="90208" y="197180"/>
                  </a:lnTo>
                  <a:lnTo>
                    <a:pt x="90208" y="319773"/>
                  </a:lnTo>
                  <a:lnTo>
                    <a:pt x="108737" y="319773"/>
                  </a:lnTo>
                  <a:lnTo>
                    <a:pt x="108737" y="231394"/>
                  </a:lnTo>
                  <a:close/>
                </a:path>
                <a:path w="477520" h="476884">
                  <a:moveTo>
                    <a:pt x="241261" y="63"/>
                  </a:moveTo>
                  <a:lnTo>
                    <a:pt x="190512" y="4851"/>
                  </a:lnTo>
                  <a:lnTo>
                    <a:pt x="145770" y="18770"/>
                  </a:lnTo>
                  <a:lnTo>
                    <a:pt x="105257" y="40792"/>
                  </a:lnTo>
                  <a:lnTo>
                    <a:pt x="69938" y="69938"/>
                  </a:lnTo>
                  <a:lnTo>
                    <a:pt x="40792" y="105257"/>
                  </a:lnTo>
                  <a:lnTo>
                    <a:pt x="18783" y="145770"/>
                  </a:lnTo>
                  <a:lnTo>
                    <a:pt x="4864" y="190512"/>
                  </a:lnTo>
                  <a:lnTo>
                    <a:pt x="0" y="238518"/>
                  </a:lnTo>
                  <a:lnTo>
                    <a:pt x="4584" y="285165"/>
                  </a:lnTo>
                  <a:lnTo>
                    <a:pt x="17729" y="328752"/>
                  </a:lnTo>
                  <a:lnTo>
                    <a:pt x="38557" y="368414"/>
                  </a:lnTo>
                  <a:lnTo>
                    <a:pt x="66179" y="403250"/>
                  </a:lnTo>
                  <a:lnTo>
                    <a:pt x="99720" y="432384"/>
                  </a:lnTo>
                  <a:lnTo>
                    <a:pt x="138290" y="454939"/>
                  </a:lnTo>
                  <a:lnTo>
                    <a:pt x="181013" y="470027"/>
                  </a:lnTo>
                  <a:lnTo>
                    <a:pt x="226987" y="476758"/>
                  </a:lnTo>
                  <a:lnTo>
                    <a:pt x="226987" y="158229"/>
                  </a:lnTo>
                  <a:lnTo>
                    <a:pt x="204711" y="158229"/>
                  </a:lnTo>
                  <a:lnTo>
                    <a:pt x="159105" y="238379"/>
                  </a:lnTo>
                  <a:lnTo>
                    <a:pt x="112534" y="158229"/>
                  </a:lnTo>
                  <a:lnTo>
                    <a:pt x="90208" y="158229"/>
                  </a:lnTo>
                  <a:lnTo>
                    <a:pt x="158597" y="276059"/>
                  </a:lnTo>
                  <a:lnTo>
                    <a:pt x="207086" y="192913"/>
                  </a:lnTo>
                  <a:lnTo>
                    <a:pt x="207086" y="455764"/>
                  </a:lnTo>
                  <a:lnTo>
                    <a:pt x="163233" y="444703"/>
                  </a:lnTo>
                  <a:lnTo>
                    <a:pt x="123355" y="425310"/>
                  </a:lnTo>
                  <a:lnTo>
                    <a:pt x="88480" y="398589"/>
                  </a:lnTo>
                  <a:lnTo>
                    <a:pt x="59588" y="365544"/>
                  </a:lnTo>
                  <a:lnTo>
                    <a:pt x="37719" y="327177"/>
                  </a:lnTo>
                  <a:lnTo>
                    <a:pt x="23850" y="284505"/>
                  </a:lnTo>
                  <a:lnTo>
                    <a:pt x="18999" y="238518"/>
                  </a:lnTo>
                  <a:lnTo>
                    <a:pt x="23469" y="194335"/>
                  </a:lnTo>
                  <a:lnTo>
                    <a:pt x="36283" y="153162"/>
                  </a:lnTo>
                  <a:lnTo>
                    <a:pt x="56540" y="115874"/>
                  </a:lnTo>
                  <a:lnTo>
                    <a:pt x="83375" y="83375"/>
                  </a:lnTo>
                  <a:lnTo>
                    <a:pt x="115874" y="56553"/>
                  </a:lnTo>
                  <a:lnTo>
                    <a:pt x="153162" y="36296"/>
                  </a:lnTo>
                  <a:lnTo>
                    <a:pt x="194335" y="23482"/>
                  </a:lnTo>
                  <a:lnTo>
                    <a:pt x="239433" y="19011"/>
                  </a:lnTo>
                  <a:lnTo>
                    <a:pt x="241261" y="19075"/>
                  </a:lnTo>
                  <a:lnTo>
                    <a:pt x="241261" y="63"/>
                  </a:lnTo>
                  <a:close/>
                </a:path>
                <a:path w="477520" h="476884">
                  <a:moveTo>
                    <a:pt x="477050" y="238518"/>
                  </a:moveTo>
                  <a:lnTo>
                    <a:pt x="471678" y="188099"/>
                  </a:lnTo>
                  <a:lnTo>
                    <a:pt x="456336" y="141351"/>
                  </a:lnTo>
                  <a:lnTo>
                    <a:pt x="432142" y="99402"/>
                  </a:lnTo>
                  <a:lnTo>
                    <a:pt x="400215" y="63385"/>
                  </a:lnTo>
                  <a:lnTo>
                    <a:pt x="361683" y="34404"/>
                  </a:lnTo>
                  <a:lnTo>
                    <a:pt x="317690" y="13589"/>
                  </a:lnTo>
                  <a:lnTo>
                    <a:pt x="269341" y="2057"/>
                  </a:lnTo>
                  <a:lnTo>
                    <a:pt x="269341" y="319773"/>
                  </a:lnTo>
                  <a:lnTo>
                    <a:pt x="293103" y="319773"/>
                  </a:lnTo>
                  <a:lnTo>
                    <a:pt x="327837" y="259499"/>
                  </a:lnTo>
                  <a:lnTo>
                    <a:pt x="363423" y="319773"/>
                  </a:lnTo>
                  <a:lnTo>
                    <a:pt x="386232" y="319773"/>
                  </a:lnTo>
                  <a:lnTo>
                    <a:pt x="339318" y="239610"/>
                  </a:lnTo>
                  <a:lnTo>
                    <a:pt x="386232" y="158229"/>
                  </a:lnTo>
                  <a:lnTo>
                    <a:pt x="363423" y="158229"/>
                  </a:lnTo>
                  <a:lnTo>
                    <a:pt x="289293" y="286512"/>
                  </a:lnTo>
                  <a:lnTo>
                    <a:pt x="289293" y="24993"/>
                  </a:lnTo>
                  <a:lnTo>
                    <a:pt x="335343" y="41605"/>
                  </a:lnTo>
                  <a:lnTo>
                    <a:pt x="375996" y="67551"/>
                  </a:lnTo>
                  <a:lnTo>
                    <a:pt x="409905" y="101536"/>
                  </a:lnTo>
                  <a:lnTo>
                    <a:pt x="435762" y="142240"/>
                  </a:lnTo>
                  <a:lnTo>
                    <a:pt x="452247" y="188341"/>
                  </a:lnTo>
                  <a:lnTo>
                    <a:pt x="458038" y="238518"/>
                  </a:lnTo>
                  <a:lnTo>
                    <a:pt x="452767" y="286423"/>
                  </a:lnTo>
                  <a:lnTo>
                    <a:pt x="437730" y="330682"/>
                  </a:lnTo>
                  <a:lnTo>
                    <a:pt x="414070" y="370141"/>
                  </a:lnTo>
                  <a:lnTo>
                    <a:pt x="382930" y="403682"/>
                  </a:lnTo>
                  <a:lnTo>
                    <a:pt x="345440" y="430136"/>
                  </a:lnTo>
                  <a:lnTo>
                    <a:pt x="302768" y="448386"/>
                  </a:lnTo>
                  <a:lnTo>
                    <a:pt x="256032" y="457276"/>
                  </a:lnTo>
                  <a:lnTo>
                    <a:pt x="256032" y="476338"/>
                  </a:lnTo>
                  <a:lnTo>
                    <a:pt x="300951" y="468693"/>
                  </a:lnTo>
                  <a:lnTo>
                    <a:pt x="342607" y="453047"/>
                  </a:lnTo>
                  <a:lnTo>
                    <a:pt x="380174" y="430263"/>
                  </a:lnTo>
                  <a:lnTo>
                    <a:pt x="412800" y="401167"/>
                  </a:lnTo>
                  <a:lnTo>
                    <a:pt x="439648" y="366598"/>
                  </a:lnTo>
                  <a:lnTo>
                    <a:pt x="459867" y="327418"/>
                  </a:lnTo>
                  <a:lnTo>
                    <a:pt x="472617" y="284441"/>
                  </a:lnTo>
                  <a:lnTo>
                    <a:pt x="477050" y="238518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605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F334C-5AFB-1000-99E7-F6C1BCAFB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2C3AD4DB-4FBF-5E37-9182-BDA7FCFE1C6A}"/>
              </a:ext>
            </a:extLst>
          </p:cNvPr>
          <p:cNvSpPr/>
          <p:nvPr/>
        </p:nvSpPr>
        <p:spPr>
          <a:xfrm rot="10800000">
            <a:off x="8560314" y="997230"/>
            <a:ext cx="3846030" cy="5546461"/>
          </a:xfrm>
          <a:prstGeom prst="verticalScroll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12524E35-72A2-CCD9-84B6-D27C4F070388}"/>
              </a:ext>
            </a:extLst>
          </p:cNvPr>
          <p:cNvSpPr/>
          <p:nvPr/>
        </p:nvSpPr>
        <p:spPr>
          <a:xfrm>
            <a:off x="1035631" y="38497"/>
            <a:ext cx="5838135" cy="1345718"/>
          </a:xfrm>
          <a:prstGeom prst="horizontalScroll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BD640E5A-1634-15BB-52A9-E6D00FD9CB0B}"/>
              </a:ext>
            </a:extLst>
          </p:cNvPr>
          <p:cNvSpPr txBox="1"/>
          <p:nvPr/>
        </p:nvSpPr>
        <p:spPr>
          <a:xfrm>
            <a:off x="-406659" y="318536"/>
            <a:ext cx="884806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ctr"/>
            <a:r>
              <a:rPr lang="fr-FR" b="1" dirty="0">
                <a:ln>
                  <a:solidFill>
                    <a:schemeClr val="accent3"/>
                  </a:solidFill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L’engagement sur les vidéos</a:t>
            </a:r>
            <a:endParaRPr b="1" dirty="0">
              <a:ln>
                <a:solidFill>
                  <a:schemeClr val="accent3"/>
                </a:solidFill>
              </a:ln>
              <a:solidFill>
                <a:schemeClr val="accent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3A7AB8-A8A1-0ED9-B166-83A80E14E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D4A1AE-D36F-746B-3DDC-D3217F335687}"/>
              </a:ext>
            </a:extLst>
          </p:cNvPr>
          <p:cNvSpPr/>
          <p:nvPr/>
        </p:nvSpPr>
        <p:spPr>
          <a:xfrm>
            <a:off x="9166649" y="1264242"/>
            <a:ext cx="2825656" cy="38472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endParaRPr lang="fr-FR" sz="2400" b="0" u="sng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Public atteint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8 222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Vues de vidéos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13 494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Vues du profil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165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J'aime 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442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Partage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9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Commentaires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22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Nouveaux abonnés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113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Abonnés perdus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86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kern="0" dirty="0">
                <a:latin typeface="Agency FB" panose="020B0503020202020204" pitchFamily="34" charset="0"/>
                <a:ea typeface="Times New Roman" panose="02020603050405020304" pitchFamily="18" charset="0"/>
              </a:rPr>
              <a:t>Clics vers le site Web :0</a:t>
            </a:r>
            <a:r>
              <a:rPr lang="fr-FR" sz="2000" kern="0" dirty="0"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endParaRPr lang="fr-FR" sz="2000" b="0" cap="none" spc="0" dirty="0">
              <a:ln w="0"/>
              <a:latin typeface="Agency FB" panose="020B05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4C5FCF-5CA0-B53B-6CCF-40D8D73E6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92530" y="306431"/>
            <a:ext cx="1181598" cy="1181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E90D90-60BC-EFD0-EBF8-D0CE3F614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9" t="13222" r="4522" b="8226"/>
          <a:stretch/>
        </p:blipFill>
        <p:spPr>
          <a:xfrm>
            <a:off x="427749" y="1389747"/>
            <a:ext cx="8375959" cy="481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EBC9F82-7F60-776F-DB2E-1311092609FA}"/>
              </a:ext>
            </a:extLst>
          </p:cNvPr>
          <p:cNvGrpSpPr/>
          <p:nvPr/>
        </p:nvGrpSpPr>
        <p:grpSpPr>
          <a:xfrm>
            <a:off x="9166649" y="5156425"/>
            <a:ext cx="2719615" cy="874665"/>
            <a:chOff x="6874645" y="5180055"/>
            <a:chExt cx="2719615" cy="874665"/>
          </a:xfrm>
        </p:grpSpPr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703C5904-DB8C-58E6-F7CC-676AFE3E2801}"/>
                </a:ext>
              </a:extLst>
            </p:cNvPr>
            <p:cNvSpPr>
              <a:spLocks/>
            </p:cNvSpPr>
            <p:nvPr/>
          </p:nvSpPr>
          <p:spPr>
            <a:xfrm>
              <a:off x="6874645" y="5792472"/>
              <a:ext cx="867410" cy="245745"/>
            </a:xfrm>
            <a:custGeom>
              <a:avLst/>
              <a:gdLst/>
              <a:ahLst/>
              <a:cxnLst/>
              <a:rect l="l" t="t" r="r" b="b"/>
              <a:pathLst>
                <a:path w="868044" h="245745">
                  <a:moveTo>
                    <a:pt x="281190" y="5029"/>
                  </a:moveTo>
                  <a:lnTo>
                    <a:pt x="198742" y="5029"/>
                  </a:lnTo>
                  <a:lnTo>
                    <a:pt x="140766" y="127685"/>
                  </a:lnTo>
                  <a:lnTo>
                    <a:pt x="82448" y="5029"/>
                  </a:lnTo>
                  <a:lnTo>
                    <a:pt x="0" y="5029"/>
                  </a:lnTo>
                  <a:lnTo>
                    <a:pt x="0" y="239966"/>
                  </a:lnTo>
                  <a:lnTo>
                    <a:pt x="68033" y="239966"/>
                  </a:lnTo>
                  <a:lnTo>
                    <a:pt x="68033" y="111264"/>
                  </a:lnTo>
                  <a:lnTo>
                    <a:pt x="115290" y="217170"/>
                  </a:lnTo>
                  <a:lnTo>
                    <a:pt x="165900" y="217170"/>
                  </a:lnTo>
                  <a:lnTo>
                    <a:pt x="213156" y="111264"/>
                  </a:lnTo>
                  <a:lnTo>
                    <a:pt x="213156" y="239966"/>
                  </a:lnTo>
                  <a:lnTo>
                    <a:pt x="281190" y="239966"/>
                  </a:lnTo>
                  <a:lnTo>
                    <a:pt x="281190" y="5029"/>
                  </a:lnTo>
                  <a:close/>
                </a:path>
                <a:path w="868044" h="245745">
                  <a:moveTo>
                    <a:pt x="392442" y="5029"/>
                  </a:moveTo>
                  <a:lnTo>
                    <a:pt x="314693" y="5029"/>
                  </a:lnTo>
                  <a:lnTo>
                    <a:pt x="314693" y="239979"/>
                  </a:lnTo>
                  <a:lnTo>
                    <a:pt x="392442" y="239979"/>
                  </a:lnTo>
                  <a:lnTo>
                    <a:pt x="392442" y="5029"/>
                  </a:lnTo>
                  <a:close/>
                </a:path>
                <a:path w="868044" h="245745">
                  <a:moveTo>
                    <a:pt x="601573" y="175209"/>
                  </a:moveTo>
                  <a:lnTo>
                    <a:pt x="503707" y="175209"/>
                  </a:lnTo>
                  <a:lnTo>
                    <a:pt x="503707" y="5029"/>
                  </a:lnTo>
                  <a:lnTo>
                    <a:pt x="425958" y="5029"/>
                  </a:lnTo>
                  <a:lnTo>
                    <a:pt x="425958" y="175209"/>
                  </a:lnTo>
                  <a:lnTo>
                    <a:pt x="425958" y="239979"/>
                  </a:lnTo>
                  <a:lnTo>
                    <a:pt x="601573" y="239979"/>
                  </a:lnTo>
                  <a:lnTo>
                    <a:pt x="601573" y="175209"/>
                  </a:lnTo>
                  <a:close/>
                </a:path>
                <a:path w="868044" h="245745">
                  <a:moveTo>
                    <a:pt x="868006" y="121996"/>
                  </a:moveTo>
                  <a:lnTo>
                    <a:pt x="867067" y="106743"/>
                  </a:lnTo>
                  <a:lnTo>
                    <a:pt x="866965" y="105003"/>
                  </a:lnTo>
                  <a:lnTo>
                    <a:pt x="863854" y="88900"/>
                  </a:lnTo>
                  <a:lnTo>
                    <a:pt x="858672" y="73672"/>
                  </a:lnTo>
                  <a:lnTo>
                    <a:pt x="854125" y="64681"/>
                  </a:lnTo>
                  <a:lnTo>
                    <a:pt x="851420" y="59321"/>
                  </a:lnTo>
                  <a:lnTo>
                    <a:pt x="819277" y="24384"/>
                  </a:lnTo>
                  <a:lnTo>
                    <a:pt x="788250" y="8293"/>
                  </a:lnTo>
                  <a:lnTo>
                    <a:pt x="788250" y="122326"/>
                  </a:lnTo>
                  <a:lnTo>
                    <a:pt x="787844" y="130352"/>
                  </a:lnTo>
                  <a:lnTo>
                    <a:pt x="786650" y="137998"/>
                  </a:lnTo>
                  <a:lnTo>
                    <a:pt x="784669" y="145262"/>
                  </a:lnTo>
                  <a:lnTo>
                    <a:pt x="781939" y="151993"/>
                  </a:lnTo>
                  <a:lnTo>
                    <a:pt x="781888" y="152146"/>
                  </a:lnTo>
                  <a:lnTo>
                    <a:pt x="752805" y="178765"/>
                  </a:lnTo>
                  <a:lnTo>
                    <a:pt x="739990" y="180644"/>
                  </a:lnTo>
                  <a:lnTo>
                    <a:pt x="733526" y="180174"/>
                  </a:lnTo>
                  <a:lnTo>
                    <a:pt x="700303" y="158267"/>
                  </a:lnTo>
                  <a:lnTo>
                    <a:pt x="689724" y="122326"/>
                  </a:lnTo>
                  <a:lnTo>
                    <a:pt x="690143" y="114325"/>
                  </a:lnTo>
                  <a:lnTo>
                    <a:pt x="709523" y="76339"/>
                  </a:lnTo>
                  <a:lnTo>
                    <a:pt x="739990" y="64681"/>
                  </a:lnTo>
                  <a:lnTo>
                    <a:pt x="746582" y="65151"/>
                  </a:lnTo>
                  <a:lnTo>
                    <a:pt x="778395" y="86423"/>
                  </a:lnTo>
                  <a:lnTo>
                    <a:pt x="788225" y="121996"/>
                  </a:lnTo>
                  <a:lnTo>
                    <a:pt x="788250" y="122326"/>
                  </a:lnTo>
                  <a:lnTo>
                    <a:pt x="788250" y="8293"/>
                  </a:lnTo>
                  <a:lnTo>
                    <a:pt x="774001" y="3949"/>
                  </a:lnTo>
                  <a:lnTo>
                    <a:pt x="756945" y="990"/>
                  </a:lnTo>
                  <a:lnTo>
                    <a:pt x="738987" y="0"/>
                  </a:lnTo>
                  <a:lnTo>
                    <a:pt x="720940" y="990"/>
                  </a:lnTo>
                  <a:lnTo>
                    <a:pt x="672630" y="15582"/>
                  </a:lnTo>
                  <a:lnTo>
                    <a:pt x="635635" y="45834"/>
                  </a:lnTo>
                  <a:lnTo>
                    <a:pt x="614095" y="88646"/>
                  </a:lnTo>
                  <a:lnTo>
                    <a:pt x="609955" y="121996"/>
                  </a:lnTo>
                  <a:lnTo>
                    <a:pt x="610920" y="137998"/>
                  </a:lnTo>
                  <a:lnTo>
                    <a:pt x="610984" y="139153"/>
                  </a:lnTo>
                  <a:lnTo>
                    <a:pt x="626541" y="185331"/>
                  </a:lnTo>
                  <a:lnTo>
                    <a:pt x="658672" y="220687"/>
                  </a:lnTo>
                  <a:lnTo>
                    <a:pt x="703961" y="241350"/>
                  </a:lnTo>
                  <a:lnTo>
                    <a:pt x="738987" y="245325"/>
                  </a:lnTo>
                  <a:lnTo>
                    <a:pt x="756945" y="244335"/>
                  </a:lnTo>
                  <a:lnTo>
                    <a:pt x="805345" y="229400"/>
                  </a:lnTo>
                  <a:lnTo>
                    <a:pt x="842314" y="198653"/>
                  </a:lnTo>
                  <a:lnTo>
                    <a:pt x="853757" y="180644"/>
                  </a:lnTo>
                  <a:lnTo>
                    <a:pt x="858672" y="170815"/>
                  </a:lnTo>
                  <a:lnTo>
                    <a:pt x="863854" y="155422"/>
                  </a:lnTo>
                  <a:lnTo>
                    <a:pt x="866965" y="139153"/>
                  </a:lnTo>
                  <a:lnTo>
                    <a:pt x="867981" y="122326"/>
                  </a:lnTo>
                  <a:lnTo>
                    <a:pt x="868006" y="121996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pic>
          <p:nvPicPr>
            <p:cNvPr id="8" name="Image 95163546">
              <a:extLst>
                <a:ext uri="{FF2B5EF4-FFF2-40B4-BE49-F238E27FC236}">
                  <a16:creationId xmlns:a16="http://schemas.microsoft.com/office/drawing/2014/main" id="{F8100A7A-10D0-4F59-437A-0C789E257A22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4572" y="5803260"/>
              <a:ext cx="215900" cy="25146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AC23C6-255E-6454-6103-464BC970C48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182989" y="5792472"/>
              <a:ext cx="1411271" cy="234957"/>
              <a:chOff x="0" y="0"/>
              <a:chExt cx="1411271" cy="234957"/>
            </a:xfrm>
          </p:grpSpPr>
          <p:pic>
            <p:nvPicPr>
              <p:cNvPr id="14" name="Image 882186275">
                <a:extLst>
                  <a:ext uri="{FF2B5EF4-FFF2-40B4-BE49-F238E27FC236}">
                    <a16:creationId xmlns:a16="http://schemas.microsoft.com/office/drawing/2014/main" id="{ABF64B7B-3A11-0DBC-0B27-91584F3DA03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0"/>
                <a:ext cx="460824" cy="234952"/>
              </a:xfrm>
              <a:prstGeom prst="rect">
                <a:avLst/>
              </a:prstGeom>
            </p:spPr>
          </p:pic>
          <p:sp>
            <p:nvSpPr>
              <p:cNvPr id="15" name="Graphic 16">
                <a:extLst>
                  <a:ext uri="{FF2B5EF4-FFF2-40B4-BE49-F238E27FC236}">
                    <a16:creationId xmlns:a16="http://schemas.microsoft.com/office/drawing/2014/main" id="{2420FA5F-93F5-67DC-3085-46C1E0EA8990}"/>
                  </a:ext>
                </a:extLst>
              </p:cNvPr>
              <p:cNvSpPr/>
              <p:nvPr/>
            </p:nvSpPr>
            <p:spPr>
              <a:xfrm>
                <a:off x="490307" y="7"/>
                <a:ext cx="436880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436880" h="234950">
                    <a:moveTo>
                      <a:pt x="175602" y="170180"/>
                    </a:moveTo>
                    <a:lnTo>
                      <a:pt x="77749" y="170180"/>
                    </a:lnTo>
                    <a:lnTo>
                      <a:pt x="77749" y="0"/>
                    </a:lnTo>
                    <a:lnTo>
                      <a:pt x="0" y="0"/>
                    </a:lnTo>
                    <a:lnTo>
                      <a:pt x="0" y="170180"/>
                    </a:lnTo>
                    <a:lnTo>
                      <a:pt x="0" y="234950"/>
                    </a:lnTo>
                    <a:lnTo>
                      <a:pt x="175602" y="234950"/>
                    </a:lnTo>
                    <a:lnTo>
                      <a:pt x="175602" y="170180"/>
                    </a:lnTo>
                    <a:close/>
                  </a:path>
                  <a:path w="436880" h="234950">
                    <a:moveTo>
                      <a:pt x="436689" y="0"/>
                    </a:moveTo>
                    <a:lnTo>
                      <a:pt x="357251" y="0"/>
                    </a:lnTo>
                    <a:lnTo>
                      <a:pt x="308991" y="154165"/>
                    </a:lnTo>
                    <a:lnTo>
                      <a:pt x="260400" y="0"/>
                    </a:lnTo>
                    <a:lnTo>
                      <a:pt x="177279" y="0"/>
                    </a:lnTo>
                    <a:lnTo>
                      <a:pt x="266433" y="234937"/>
                    </a:lnTo>
                    <a:lnTo>
                      <a:pt x="346862" y="234937"/>
                    </a:lnTo>
                    <a:lnTo>
                      <a:pt x="436689" y="0"/>
                    </a:lnTo>
                    <a:close/>
                  </a:path>
                </a:pathLst>
              </a:custGeom>
              <a:solidFill>
                <a:srgbClr val="113351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pic>
            <p:nvPicPr>
              <p:cNvPr id="16" name="Image 1279757137">
                <a:extLst>
                  <a:ext uri="{FF2B5EF4-FFF2-40B4-BE49-F238E27FC236}">
                    <a16:creationId xmlns:a16="http://schemas.microsoft.com/office/drawing/2014/main" id="{F9004F84-F48C-6AA1-9F7B-A96CFB54572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21980" y="2"/>
                <a:ext cx="489291" cy="234937"/>
              </a:xfrm>
              <a:prstGeom prst="rect">
                <a:avLst/>
              </a:prstGeom>
            </p:spPr>
          </p:pic>
        </p:grp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3D84CA61-7208-C281-AD7C-39AC928D11B0}"/>
                </a:ext>
              </a:extLst>
            </p:cNvPr>
            <p:cNvSpPr>
              <a:spLocks/>
            </p:cNvSpPr>
            <p:nvPr/>
          </p:nvSpPr>
          <p:spPr>
            <a:xfrm>
              <a:off x="7831712" y="5180055"/>
              <a:ext cx="477520" cy="476250"/>
            </a:xfrm>
            <a:custGeom>
              <a:avLst/>
              <a:gdLst/>
              <a:ahLst/>
              <a:cxnLst/>
              <a:rect l="l" t="t" r="r" b="b"/>
              <a:pathLst>
                <a:path w="477520" h="476884">
                  <a:moveTo>
                    <a:pt x="108737" y="231394"/>
                  </a:moveTo>
                  <a:lnTo>
                    <a:pt x="90208" y="197180"/>
                  </a:lnTo>
                  <a:lnTo>
                    <a:pt x="90208" y="319773"/>
                  </a:lnTo>
                  <a:lnTo>
                    <a:pt x="108737" y="319773"/>
                  </a:lnTo>
                  <a:lnTo>
                    <a:pt x="108737" y="231394"/>
                  </a:lnTo>
                  <a:close/>
                </a:path>
                <a:path w="477520" h="476884">
                  <a:moveTo>
                    <a:pt x="241261" y="63"/>
                  </a:moveTo>
                  <a:lnTo>
                    <a:pt x="190512" y="4851"/>
                  </a:lnTo>
                  <a:lnTo>
                    <a:pt x="145770" y="18770"/>
                  </a:lnTo>
                  <a:lnTo>
                    <a:pt x="105257" y="40792"/>
                  </a:lnTo>
                  <a:lnTo>
                    <a:pt x="69938" y="69938"/>
                  </a:lnTo>
                  <a:lnTo>
                    <a:pt x="40792" y="105257"/>
                  </a:lnTo>
                  <a:lnTo>
                    <a:pt x="18783" y="145770"/>
                  </a:lnTo>
                  <a:lnTo>
                    <a:pt x="4864" y="190512"/>
                  </a:lnTo>
                  <a:lnTo>
                    <a:pt x="0" y="238518"/>
                  </a:lnTo>
                  <a:lnTo>
                    <a:pt x="4584" y="285165"/>
                  </a:lnTo>
                  <a:lnTo>
                    <a:pt x="17729" y="328752"/>
                  </a:lnTo>
                  <a:lnTo>
                    <a:pt x="38557" y="368414"/>
                  </a:lnTo>
                  <a:lnTo>
                    <a:pt x="66179" y="403250"/>
                  </a:lnTo>
                  <a:lnTo>
                    <a:pt x="99720" y="432384"/>
                  </a:lnTo>
                  <a:lnTo>
                    <a:pt x="138290" y="454939"/>
                  </a:lnTo>
                  <a:lnTo>
                    <a:pt x="181013" y="470027"/>
                  </a:lnTo>
                  <a:lnTo>
                    <a:pt x="226987" y="476758"/>
                  </a:lnTo>
                  <a:lnTo>
                    <a:pt x="226987" y="158229"/>
                  </a:lnTo>
                  <a:lnTo>
                    <a:pt x="204711" y="158229"/>
                  </a:lnTo>
                  <a:lnTo>
                    <a:pt x="159105" y="238379"/>
                  </a:lnTo>
                  <a:lnTo>
                    <a:pt x="112534" y="158229"/>
                  </a:lnTo>
                  <a:lnTo>
                    <a:pt x="90208" y="158229"/>
                  </a:lnTo>
                  <a:lnTo>
                    <a:pt x="158597" y="276059"/>
                  </a:lnTo>
                  <a:lnTo>
                    <a:pt x="207086" y="192913"/>
                  </a:lnTo>
                  <a:lnTo>
                    <a:pt x="207086" y="455764"/>
                  </a:lnTo>
                  <a:lnTo>
                    <a:pt x="163233" y="444703"/>
                  </a:lnTo>
                  <a:lnTo>
                    <a:pt x="123355" y="425310"/>
                  </a:lnTo>
                  <a:lnTo>
                    <a:pt x="88480" y="398589"/>
                  </a:lnTo>
                  <a:lnTo>
                    <a:pt x="59588" y="365544"/>
                  </a:lnTo>
                  <a:lnTo>
                    <a:pt x="37719" y="327177"/>
                  </a:lnTo>
                  <a:lnTo>
                    <a:pt x="23850" y="284505"/>
                  </a:lnTo>
                  <a:lnTo>
                    <a:pt x="18999" y="238518"/>
                  </a:lnTo>
                  <a:lnTo>
                    <a:pt x="23469" y="194335"/>
                  </a:lnTo>
                  <a:lnTo>
                    <a:pt x="36283" y="153162"/>
                  </a:lnTo>
                  <a:lnTo>
                    <a:pt x="56540" y="115874"/>
                  </a:lnTo>
                  <a:lnTo>
                    <a:pt x="83375" y="83375"/>
                  </a:lnTo>
                  <a:lnTo>
                    <a:pt x="115874" y="56553"/>
                  </a:lnTo>
                  <a:lnTo>
                    <a:pt x="153162" y="36296"/>
                  </a:lnTo>
                  <a:lnTo>
                    <a:pt x="194335" y="23482"/>
                  </a:lnTo>
                  <a:lnTo>
                    <a:pt x="239433" y="19011"/>
                  </a:lnTo>
                  <a:lnTo>
                    <a:pt x="241261" y="19075"/>
                  </a:lnTo>
                  <a:lnTo>
                    <a:pt x="241261" y="63"/>
                  </a:lnTo>
                  <a:close/>
                </a:path>
                <a:path w="477520" h="476884">
                  <a:moveTo>
                    <a:pt x="477050" y="238518"/>
                  </a:moveTo>
                  <a:lnTo>
                    <a:pt x="471678" y="188099"/>
                  </a:lnTo>
                  <a:lnTo>
                    <a:pt x="456336" y="141351"/>
                  </a:lnTo>
                  <a:lnTo>
                    <a:pt x="432142" y="99402"/>
                  </a:lnTo>
                  <a:lnTo>
                    <a:pt x="400215" y="63385"/>
                  </a:lnTo>
                  <a:lnTo>
                    <a:pt x="361683" y="34404"/>
                  </a:lnTo>
                  <a:lnTo>
                    <a:pt x="317690" y="13589"/>
                  </a:lnTo>
                  <a:lnTo>
                    <a:pt x="269341" y="2057"/>
                  </a:lnTo>
                  <a:lnTo>
                    <a:pt x="269341" y="319773"/>
                  </a:lnTo>
                  <a:lnTo>
                    <a:pt x="293103" y="319773"/>
                  </a:lnTo>
                  <a:lnTo>
                    <a:pt x="327837" y="259499"/>
                  </a:lnTo>
                  <a:lnTo>
                    <a:pt x="363423" y="319773"/>
                  </a:lnTo>
                  <a:lnTo>
                    <a:pt x="386232" y="319773"/>
                  </a:lnTo>
                  <a:lnTo>
                    <a:pt x="339318" y="239610"/>
                  </a:lnTo>
                  <a:lnTo>
                    <a:pt x="386232" y="158229"/>
                  </a:lnTo>
                  <a:lnTo>
                    <a:pt x="363423" y="158229"/>
                  </a:lnTo>
                  <a:lnTo>
                    <a:pt x="289293" y="286512"/>
                  </a:lnTo>
                  <a:lnTo>
                    <a:pt x="289293" y="24993"/>
                  </a:lnTo>
                  <a:lnTo>
                    <a:pt x="335343" y="41605"/>
                  </a:lnTo>
                  <a:lnTo>
                    <a:pt x="375996" y="67551"/>
                  </a:lnTo>
                  <a:lnTo>
                    <a:pt x="409905" y="101536"/>
                  </a:lnTo>
                  <a:lnTo>
                    <a:pt x="435762" y="142240"/>
                  </a:lnTo>
                  <a:lnTo>
                    <a:pt x="452247" y="188341"/>
                  </a:lnTo>
                  <a:lnTo>
                    <a:pt x="458038" y="238518"/>
                  </a:lnTo>
                  <a:lnTo>
                    <a:pt x="452767" y="286423"/>
                  </a:lnTo>
                  <a:lnTo>
                    <a:pt x="437730" y="330682"/>
                  </a:lnTo>
                  <a:lnTo>
                    <a:pt x="414070" y="370141"/>
                  </a:lnTo>
                  <a:lnTo>
                    <a:pt x="382930" y="403682"/>
                  </a:lnTo>
                  <a:lnTo>
                    <a:pt x="345440" y="430136"/>
                  </a:lnTo>
                  <a:lnTo>
                    <a:pt x="302768" y="448386"/>
                  </a:lnTo>
                  <a:lnTo>
                    <a:pt x="256032" y="457276"/>
                  </a:lnTo>
                  <a:lnTo>
                    <a:pt x="256032" y="476338"/>
                  </a:lnTo>
                  <a:lnTo>
                    <a:pt x="300951" y="468693"/>
                  </a:lnTo>
                  <a:lnTo>
                    <a:pt x="342607" y="453047"/>
                  </a:lnTo>
                  <a:lnTo>
                    <a:pt x="380174" y="430263"/>
                  </a:lnTo>
                  <a:lnTo>
                    <a:pt x="412800" y="401167"/>
                  </a:lnTo>
                  <a:lnTo>
                    <a:pt x="439648" y="366598"/>
                  </a:lnTo>
                  <a:lnTo>
                    <a:pt x="459867" y="327418"/>
                  </a:lnTo>
                  <a:lnTo>
                    <a:pt x="472617" y="284441"/>
                  </a:lnTo>
                  <a:lnTo>
                    <a:pt x="477050" y="238518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9911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C7401-BA22-8098-6D01-0536128A4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FB3D7F5A-88B0-F7B8-1DF1-ADC930E739C0}"/>
              </a:ext>
            </a:extLst>
          </p:cNvPr>
          <p:cNvSpPr/>
          <p:nvPr/>
        </p:nvSpPr>
        <p:spPr>
          <a:xfrm rot="10800000">
            <a:off x="8560314" y="984903"/>
            <a:ext cx="3846030" cy="5546461"/>
          </a:xfrm>
          <a:prstGeom prst="verticalScroll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63969FF1-5E35-2774-49EE-482D7DE7BACB}"/>
              </a:ext>
            </a:extLst>
          </p:cNvPr>
          <p:cNvSpPr/>
          <p:nvPr/>
        </p:nvSpPr>
        <p:spPr>
          <a:xfrm>
            <a:off x="1035632" y="38497"/>
            <a:ext cx="3846030" cy="1345718"/>
          </a:xfrm>
          <a:prstGeom prst="horizontalScroll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D543A69F-C88D-9F0A-55BE-518881275F6C}"/>
              </a:ext>
            </a:extLst>
          </p:cNvPr>
          <p:cNvSpPr txBox="1"/>
          <p:nvPr/>
        </p:nvSpPr>
        <p:spPr>
          <a:xfrm>
            <a:off x="-406659" y="318536"/>
            <a:ext cx="650265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ctr"/>
            <a:r>
              <a:rPr lang="fr-FR" b="1" dirty="0">
                <a:ln>
                  <a:solidFill>
                    <a:schemeClr val="accent3"/>
                  </a:solidFill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Le flux d’abonnés</a:t>
            </a:r>
            <a:endParaRPr b="1" dirty="0">
              <a:ln>
                <a:solidFill>
                  <a:schemeClr val="accent3"/>
                </a:solidFill>
              </a:ln>
              <a:solidFill>
                <a:schemeClr val="accent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711D4D-A90D-4AC8-13A4-329417496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DA7F69-B39E-E41B-2AD9-9792E75AECE1}"/>
              </a:ext>
            </a:extLst>
          </p:cNvPr>
          <p:cNvSpPr/>
          <p:nvPr/>
        </p:nvSpPr>
        <p:spPr>
          <a:xfrm>
            <a:off x="9166649" y="1264242"/>
            <a:ext cx="2825656" cy="38472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endParaRPr lang="fr-FR" sz="2400" b="0" u="sng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Public atteint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8 222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Vues de vidéos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13 494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Vues du profil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165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J'aime 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442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Partage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9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Commentaires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22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Nouveaux abonnés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113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gency FB" panose="020B0503020202020204" pitchFamily="34" charset="0"/>
                <a:ea typeface="Times New Roman" panose="02020603050405020304" pitchFamily="18" charset="0"/>
              </a:rPr>
              <a:t>Abonnés perdus :</a:t>
            </a:r>
            <a:r>
              <a:rPr lang="fr-FR" sz="2000" b="1" i="0" dirty="0">
                <a:effectLst/>
                <a:latin typeface="Agency FB" panose="020B0503020202020204" pitchFamily="34" charset="0"/>
              </a:rPr>
              <a:t>86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kern="0" dirty="0">
                <a:latin typeface="Agency FB" panose="020B0503020202020204" pitchFamily="34" charset="0"/>
                <a:ea typeface="Times New Roman" panose="02020603050405020304" pitchFamily="18" charset="0"/>
              </a:rPr>
              <a:t>Clics vers le site Web :0</a:t>
            </a:r>
            <a:r>
              <a:rPr lang="fr-FR" sz="2000" kern="0" dirty="0"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endParaRPr lang="fr-FR" sz="2000" b="0" cap="none" spc="0" dirty="0">
              <a:ln w="0"/>
              <a:latin typeface="Agency FB" panose="020B05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E28742-DCA7-06A0-3763-95AABED05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92530" y="306431"/>
            <a:ext cx="1181598" cy="1181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17101C-91CE-D221-32DE-9DAE5C26F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10836" r="6714" b="21389"/>
          <a:stretch/>
        </p:blipFill>
        <p:spPr>
          <a:xfrm>
            <a:off x="510592" y="1589034"/>
            <a:ext cx="8352890" cy="433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1930C85-CFFE-2E54-8022-D4C1DC43319D}"/>
              </a:ext>
            </a:extLst>
          </p:cNvPr>
          <p:cNvGrpSpPr/>
          <p:nvPr/>
        </p:nvGrpSpPr>
        <p:grpSpPr>
          <a:xfrm>
            <a:off x="9123521" y="5136910"/>
            <a:ext cx="2719615" cy="874665"/>
            <a:chOff x="6874645" y="5180055"/>
            <a:chExt cx="2719615" cy="874665"/>
          </a:xfrm>
        </p:grpSpPr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D542B035-5370-44FD-7E50-C15597D32845}"/>
                </a:ext>
              </a:extLst>
            </p:cNvPr>
            <p:cNvSpPr>
              <a:spLocks/>
            </p:cNvSpPr>
            <p:nvPr/>
          </p:nvSpPr>
          <p:spPr>
            <a:xfrm>
              <a:off x="6874645" y="5792472"/>
              <a:ext cx="867410" cy="245745"/>
            </a:xfrm>
            <a:custGeom>
              <a:avLst/>
              <a:gdLst/>
              <a:ahLst/>
              <a:cxnLst/>
              <a:rect l="l" t="t" r="r" b="b"/>
              <a:pathLst>
                <a:path w="868044" h="245745">
                  <a:moveTo>
                    <a:pt x="281190" y="5029"/>
                  </a:moveTo>
                  <a:lnTo>
                    <a:pt x="198742" y="5029"/>
                  </a:lnTo>
                  <a:lnTo>
                    <a:pt x="140766" y="127685"/>
                  </a:lnTo>
                  <a:lnTo>
                    <a:pt x="82448" y="5029"/>
                  </a:lnTo>
                  <a:lnTo>
                    <a:pt x="0" y="5029"/>
                  </a:lnTo>
                  <a:lnTo>
                    <a:pt x="0" y="239966"/>
                  </a:lnTo>
                  <a:lnTo>
                    <a:pt x="68033" y="239966"/>
                  </a:lnTo>
                  <a:lnTo>
                    <a:pt x="68033" y="111264"/>
                  </a:lnTo>
                  <a:lnTo>
                    <a:pt x="115290" y="217170"/>
                  </a:lnTo>
                  <a:lnTo>
                    <a:pt x="165900" y="217170"/>
                  </a:lnTo>
                  <a:lnTo>
                    <a:pt x="213156" y="111264"/>
                  </a:lnTo>
                  <a:lnTo>
                    <a:pt x="213156" y="239966"/>
                  </a:lnTo>
                  <a:lnTo>
                    <a:pt x="281190" y="239966"/>
                  </a:lnTo>
                  <a:lnTo>
                    <a:pt x="281190" y="5029"/>
                  </a:lnTo>
                  <a:close/>
                </a:path>
                <a:path w="868044" h="245745">
                  <a:moveTo>
                    <a:pt x="392442" y="5029"/>
                  </a:moveTo>
                  <a:lnTo>
                    <a:pt x="314693" y="5029"/>
                  </a:lnTo>
                  <a:lnTo>
                    <a:pt x="314693" y="239979"/>
                  </a:lnTo>
                  <a:lnTo>
                    <a:pt x="392442" y="239979"/>
                  </a:lnTo>
                  <a:lnTo>
                    <a:pt x="392442" y="5029"/>
                  </a:lnTo>
                  <a:close/>
                </a:path>
                <a:path w="868044" h="245745">
                  <a:moveTo>
                    <a:pt x="601573" y="175209"/>
                  </a:moveTo>
                  <a:lnTo>
                    <a:pt x="503707" y="175209"/>
                  </a:lnTo>
                  <a:lnTo>
                    <a:pt x="503707" y="5029"/>
                  </a:lnTo>
                  <a:lnTo>
                    <a:pt x="425958" y="5029"/>
                  </a:lnTo>
                  <a:lnTo>
                    <a:pt x="425958" y="175209"/>
                  </a:lnTo>
                  <a:lnTo>
                    <a:pt x="425958" y="239979"/>
                  </a:lnTo>
                  <a:lnTo>
                    <a:pt x="601573" y="239979"/>
                  </a:lnTo>
                  <a:lnTo>
                    <a:pt x="601573" y="175209"/>
                  </a:lnTo>
                  <a:close/>
                </a:path>
                <a:path w="868044" h="245745">
                  <a:moveTo>
                    <a:pt x="868006" y="121996"/>
                  </a:moveTo>
                  <a:lnTo>
                    <a:pt x="867067" y="106743"/>
                  </a:lnTo>
                  <a:lnTo>
                    <a:pt x="866965" y="105003"/>
                  </a:lnTo>
                  <a:lnTo>
                    <a:pt x="863854" y="88900"/>
                  </a:lnTo>
                  <a:lnTo>
                    <a:pt x="858672" y="73672"/>
                  </a:lnTo>
                  <a:lnTo>
                    <a:pt x="854125" y="64681"/>
                  </a:lnTo>
                  <a:lnTo>
                    <a:pt x="851420" y="59321"/>
                  </a:lnTo>
                  <a:lnTo>
                    <a:pt x="819277" y="24384"/>
                  </a:lnTo>
                  <a:lnTo>
                    <a:pt x="788250" y="8293"/>
                  </a:lnTo>
                  <a:lnTo>
                    <a:pt x="788250" y="122326"/>
                  </a:lnTo>
                  <a:lnTo>
                    <a:pt x="787844" y="130352"/>
                  </a:lnTo>
                  <a:lnTo>
                    <a:pt x="786650" y="137998"/>
                  </a:lnTo>
                  <a:lnTo>
                    <a:pt x="784669" y="145262"/>
                  </a:lnTo>
                  <a:lnTo>
                    <a:pt x="781939" y="151993"/>
                  </a:lnTo>
                  <a:lnTo>
                    <a:pt x="781888" y="152146"/>
                  </a:lnTo>
                  <a:lnTo>
                    <a:pt x="752805" y="178765"/>
                  </a:lnTo>
                  <a:lnTo>
                    <a:pt x="739990" y="180644"/>
                  </a:lnTo>
                  <a:lnTo>
                    <a:pt x="733526" y="180174"/>
                  </a:lnTo>
                  <a:lnTo>
                    <a:pt x="700303" y="158267"/>
                  </a:lnTo>
                  <a:lnTo>
                    <a:pt x="689724" y="122326"/>
                  </a:lnTo>
                  <a:lnTo>
                    <a:pt x="690143" y="114325"/>
                  </a:lnTo>
                  <a:lnTo>
                    <a:pt x="709523" y="76339"/>
                  </a:lnTo>
                  <a:lnTo>
                    <a:pt x="739990" y="64681"/>
                  </a:lnTo>
                  <a:lnTo>
                    <a:pt x="746582" y="65151"/>
                  </a:lnTo>
                  <a:lnTo>
                    <a:pt x="778395" y="86423"/>
                  </a:lnTo>
                  <a:lnTo>
                    <a:pt x="788225" y="121996"/>
                  </a:lnTo>
                  <a:lnTo>
                    <a:pt x="788250" y="122326"/>
                  </a:lnTo>
                  <a:lnTo>
                    <a:pt x="788250" y="8293"/>
                  </a:lnTo>
                  <a:lnTo>
                    <a:pt x="774001" y="3949"/>
                  </a:lnTo>
                  <a:lnTo>
                    <a:pt x="756945" y="990"/>
                  </a:lnTo>
                  <a:lnTo>
                    <a:pt x="738987" y="0"/>
                  </a:lnTo>
                  <a:lnTo>
                    <a:pt x="720940" y="990"/>
                  </a:lnTo>
                  <a:lnTo>
                    <a:pt x="672630" y="15582"/>
                  </a:lnTo>
                  <a:lnTo>
                    <a:pt x="635635" y="45834"/>
                  </a:lnTo>
                  <a:lnTo>
                    <a:pt x="614095" y="88646"/>
                  </a:lnTo>
                  <a:lnTo>
                    <a:pt x="609955" y="121996"/>
                  </a:lnTo>
                  <a:lnTo>
                    <a:pt x="610920" y="137998"/>
                  </a:lnTo>
                  <a:lnTo>
                    <a:pt x="610984" y="139153"/>
                  </a:lnTo>
                  <a:lnTo>
                    <a:pt x="626541" y="185331"/>
                  </a:lnTo>
                  <a:lnTo>
                    <a:pt x="658672" y="220687"/>
                  </a:lnTo>
                  <a:lnTo>
                    <a:pt x="703961" y="241350"/>
                  </a:lnTo>
                  <a:lnTo>
                    <a:pt x="738987" y="245325"/>
                  </a:lnTo>
                  <a:lnTo>
                    <a:pt x="756945" y="244335"/>
                  </a:lnTo>
                  <a:lnTo>
                    <a:pt x="805345" y="229400"/>
                  </a:lnTo>
                  <a:lnTo>
                    <a:pt x="842314" y="198653"/>
                  </a:lnTo>
                  <a:lnTo>
                    <a:pt x="853757" y="180644"/>
                  </a:lnTo>
                  <a:lnTo>
                    <a:pt x="858672" y="170815"/>
                  </a:lnTo>
                  <a:lnTo>
                    <a:pt x="863854" y="155422"/>
                  </a:lnTo>
                  <a:lnTo>
                    <a:pt x="866965" y="139153"/>
                  </a:lnTo>
                  <a:lnTo>
                    <a:pt x="867981" y="122326"/>
                  </a:lnTo>
                  <a:lnTo>
                    <a:pt x="868006" y="121996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pic>
          <p:nvPicPr>
            <p:cNvPr id="8" name="Image 95163546">
              <a:extLst>
                <a:ext uri="{FF2B5EF4-FFF2-40B4-BE49-F238E27FC236}">
                  <a16:creationId xmlns:a16="http://schemas.microsoft.com/office/drawing/2014/main" id="{83A66A1E-CE44-65CA-6797-EC463DF16736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4572" y="5803260"/>
              <a:ext cx="215900" cy="25146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98D1D03-389E-EA11-E99A-08894E7AC17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182989" y="5792472"/>
              <a:ext cx="1411271" cy="234957"/>
              <a:chOff x="0" y="0"/>
              <a:chExt cx="1411271" cy="234957"/>
            </a:xfrm>
          </p:grpSpPr>
          <p:pic>
            <p:nvPicPr>
              <p:cNvPr id="14" name="Image 882186275">
                <a:extLst>
                  <a:ext uri="{FF2B5EF4-FFF2-40B4-BE49-F238E27FC236}">
                    <a16:creationId xmlns:a16="http://schemas.microsoft.com/office/drawing/2014/main" id="{40654791-C93D-46F6-6AFC-4A366320E6FC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0"/>
                <a:ext cx="460824" cy="234952"/>
              </a:xfrm>
              <a:prstGeom prst="rect">
                <a:avLst/>
              </a:prstGeom>
            </p:spPr>
          </p:pic>
          <p:sp>
            <p:nvSpPr>
              <p:cNvPr id="15" name="Graphic 16">
                <a:extLst>
                  <a:ext uri="{FF2B5EF4-FFF2-40B4-BE49-F238E27FC236}">
                    <a16:creationId xmlns:a16="http://schemas.microsoft.com/office/drawing/2014/main" id="{7C92BB75-F738-F1A5-548F-BB79D944991F}"/>
                  </a:ext>
                </a:extLst>
              </p:cNvPr>
              <p:cNvSpPr/>
              <p:nvPr/>
            </p:nvSpPr>
            <p:spPr>
              <a:xfrm>
                <a:off x="490307" y="7"/>
                <a:ext cx="436880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436880" h="234950">
                    <a:moveTo>
                      <a:pt x="175602" y="170180"/>
                    </a:moveTo>
                    <a:lnTo>
                      <a:pt x="77749" y="170180"/>
                    </a:lnTo>
                    <a:lnTo>
                      <a:pt x="77749" y="0"/>
                    </a:lnTo>
                    <a:lnTo>
                      <a:pt x="0" y="0"/>
                    </a:lnTo>
                    <a:lnTo>
                      <a:pt x="0" y="170180"/>
                    </a:lnTo>
                    <a:lnTo>
                      <a:pt x="0" y="234950"/>
                    </a:lnTo>
                    <a:lnTo>
                      <a:pt x="175602" y="234950"/>
                    </a:lnTo>
                    <a:lnTo>
                      <a:pt x="175602" y="170180"/>
                    </a:lnTo>
                    <a:close/>
                  </a:path>
                  <a:path w="436880" h="234950">
                    <a:moveTo>
                      <a:pt x="436689" y="0"/>
                    </a:moveTo>
                    <a:lnTo>
                      <a:pt x="357251" y="0"/>
                    </a:lnTo>
                    <a:lnTo>
                      <a:pt x="308991" y="154165"/>
                    </a:lnTo>
                    <a:lnTo>
                      <a:pt x="260400" y="0"/>
                    </a:lnTo>
                    <a:lnTo>
                      <a:pt x="177279" y="0"/>
                    </a:lnTo>
                    <a:lnTo>
                      <a:pt x="266433" y="234937"/>
                    </a:lnTo>
                    <a:lnTo>
                      <a:pt x="346862" y="234937"/>
                    </a:lnTo>
                    <a:lnTo>
                      <a:pt x="436689" y="0"/>
                    </a:lnTo>
                    <a:close/>
                  </a:path>
                </a:pathLst>
              </a:custGeom>
              <a:solidFill>
                <a:srgbClr val="113351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pic>
            <p:nvPicPr>
              <p:cNvPr id="16" name="Image 1279757137">
                <a:extLst>
                  <a:ext uri="{FF2B5EF4-FFF2-40B4-BE49-F238E27FC236}">
                    <a16:creationId xmlns:a16="http://schemas.microsoft.com/office/drawing/2014/main" id="{FF5AA0C0-44AF-9FB8-43DB-C94BD45B52A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21980" y="2"/>
                <a:ext cx="489291" cy="234937"/>
              </a:xfrm>
              <a:prstGeom prst="rect">
                <a:avLst/>
              </a:prstGeom>
            </p:spPr>
          </p:pic>
        </p:grp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12BA511C-F95C-A033-216C-68BE6303479F}"/>
                </a:ext>
              </a:extLst>
            </p:cNvPr>
            <p:cNvSpPr>
              <a:spLocks/>
            </p:cNvSpPr>
            <p:nvPr/>
          </p:nvSpPr>
          <p:spPr>
            <a:xfrm>
              <a:off x="7831712" y="5180055"/>
              <a:ext cx="477520" cy="476250"/>
            </a:xfrm>
            <a:custGeom>
              <a:avLst/>
              <a:gdLst/>
              <a:ahLst/>
              <a:cxnLst/>
              <a:rect l="l" t="t" r="r" b="b"/>
              <a:pathLst>
                <a:path w="477520" h="476884">
                  <a:moveTo>
                    <a:pt x="108737" y="231394"/>
                  </a:moveTo>
                  <a:lnTo>
                    <a:pt x="90208" y="197180"/>
                  </a:lnTo>
                  <a:lnTo>
                    <a:pt x="90208" y="319773"/>
                  </a:lnTo>
                  <a:lnTo>
                    <a:pt x="108737" y="319773"/>
                  </a:lnTo>
                  <a:lnTo>
                    <a:pt x="108737" y="231394"/>
                  </a:lnTo>
                  <a:close/>
                </a:path>
                <a:path w="477520" h="476884">
                  <a:moveTo>
                    <a:pt x="241261" y="63"/>
                  </a:moveTo>
                  <a:lnTo>
                    <a:pt x="190512" y="4851"/>
                  </a:lnTo>
                  <a:lnTo>
                    <a:pt x="145770" y="18770"/>
                  </a:lnTo>
                  <a:lnTo>
                    <a:pt x="105257" y="40792"/>
                  </a:lnTo>
                  <a:lnTo>
                    <a:pt x="69938" y="69938"/>
                  </a:lnTo>
                  <a:lnTo>
                    <a:pt x="40792" y="105257"/>
                  </a:lnTo>
                  <a:lnTo>
                    <a:pt x="18783" y="145770"/>
                  </a:lnTo>
                  <a:lnTo>
                    <a:pt x="4864" y="190512"/>
                  </a:lnTo>
                  <a:lnTo>
                    <a:pt x="0" y="238518"/>
                  </a:lnTo>
                  <a:lnTo>
                    <a:pt x="4584" y="285165"/>
                  </a:lnTo>
                  <a:lnTo>
                    <a:pt x="17729" y="328752"/>
                  </a:lnTo>
                  <a:lnTo>
                    <a:pt x="38557" y="368414"/>
                  </a:lnTo>
                  <a:lnTo>
                    <a:pt x="66179" y="403250"/>
                  </a:lnTo>
                  <a:lnTo>
                    <a:pt x="99720" y="432384"/>
                  </a:lnTo>
                  <a:lnTo>
                    <a:pt x="138290" y="454939"/>
                  </a:lnTo>
                  <a:lnTo>
                    <a:pt x="181013" y="470027"/>
                  </a:lnTo>
                  <a:lnTo>
                    <a:pt x="226987" y="476758"/>
                  </a:lnTo>
                  <a:lnTo>
                    <a:pt x="226987" y="158229"/>
                  </a:lnTo>
                  <a:lnTo>
                    <a:pt x="204711" y="158229"/>
                  </a:lnTo>
                  <a:lnTo>
                    <a:pt x="159105" y="238379"/>
                  </a:lnTo>
                  <a:lnTo>
                    <a:pt x="112534" y="158229"/>
                  </a:lnTo>
                  <a:lnTo>
                    <a:pt x="90208" y="158229"/>
                  </a:lnTo>
                  <a:lnTo>
                    <a:pt x="158597" y="276059"/>
                  </a:lnTo>
                  <a:lnTo>
                    <a:pt x="207086" y="192913"/>
                  </a:lnTo>
                  <a:lnTo>
                    <a:pt x="207086" y="455764"/>
                  </a:lnTo>
                  <a:lnTo>
                    <a:pt x="163233" y="444703"/>
                  </a:lnTo>
                  <a:lnTo>
                    <a:pt x="123355" y="425310"/>
                  </a:lnTo>
                  <a:lnTo>
                    <a:pt x="88480" y="398589"/>
                  </a:lnTo>
                  <a:lnTo>
                    <a:pt x="59588" y="365544"/>
                  </a:lnTo>
                  <a:lnTo>
                    <a:pt x="37719" y="327177"/>
                  </a:lnTo>
                  <a:lnTo>
                    <a:pt x="23850" y="284505"/>
                  </a:lnTo>
                  <a:lnTo>
                    <a:pt x="18999" y="238518"/>
                  </a:lnTo>
                  <a:lnTo>
                    <a:pt x="23469" y="194335"/>
                  </a:lnTo>
                  <a:lnTo>
                    <a:pt x="36283" y="153162"/>
                  </a:lnTo>
                  <a:lnTo>
                    <a:pt x="56540" y="115874"/>
                  </a:lnTo>
                  <a:lnTo>
                    <a:pt x="83375" y="83375"/>
                  </a:lnTo>
                  <a:lnTo>
                    <a:pt x="115874" y="56553"/>
                  </a:lnTo>
                  <a:lnTo>
                    <a:pt x="153162" y="36296"/>
                  </a:lnTo>
                  <a:lnTo>
                    <a:pt x="194335" y="23482"/>
                  </a:lnTo>
                  <a:lnTo>
                    <a:pt x="239433" y="19011"/>
                  </a:lnTo>
                  <a:lnTo>
                    <a:pt x="241261" y="19075"/>
                  </a:lnTo>
                  <a:lnTo>
                    <a:pt x="241261" y="63"/>
                  </a:lnTo>
                  <a:close/>
                </a:path>
                <a:path w="477520" h="476884">
                  <a:moveTo>
                    <a:pt x="477050" y="238518"/>
                  </a:moveTo>
                  <a:lnTo>
                    <a:pt x="471678" y="188099"/>
                  </a:lnTo>
                  <a:lnTo>
                    <a:pt x="456336" y="141351"/>
                  </a:lnTo>
                  <a:lnTo>
                    <a:pt x="432142" y="99402"/>
                  </a:lnTo>
                  <a:lnTo>
                    <a:pt x="400215" y="63385"/>
                  </a:lnTo>
                  <a:lnTo>
                    <a:pt x="361683" y="34404"/>
                  </a:lnTo>
                  <a:lnTo>
                    <a:pt x="317690" y="13589"/>
                  </a:lnTo>
                  <a:lnTo>
                    <a:pt x="269341" y="2057"/>
                  </a:lnTo>
                  <a:lnTo>
                    <a:pt x="269341" y="319773"/>
                  </a:lnTo>
                  <a:lnTo>
                    <a:pt x="293103" y="319773"/>
                  </a:lnTo>
                  <a:lnTo>
                    <a:pt x="327837" y="259499"/>
                  </a:lnTo>
                  <a:lnTo>
                    <a:pt x="363423" y="319773"/>
                  </a:lnTo>
                  <a:lnTo>
                    <a:pt x="386232" y="319773"/>
                  </a:lnTo>
                  <a:lnTo>
                    <a:pt x="339318" y="239610"/>
                  </a:lnTo>
                  <a:lnTo>
                    <a:pt x="386232" y="158229"/>
                  </a:lnTo>
                  <a:lnTo>
                    <a:pt x="363423" y="158229"/>
                  </a:lnTo>
                  <a:lnTo>
                    <a:pt x="289293" y="286512"/>
                  </a:lnTo>
                  <a:lnTo>
                    <a:pt x="289293" y="24993"/>
                  </a:lnTo>
                  <a:lnTo>
                    <a:pt x="335343" y="41605"/>
                  </a:lnTo>
                  <a:lnTo>
                    <a:pt x="375996" y="67551"/>
                  </a:lnTo>
                  <a:lnTo>
                    <a:pt x="409905" y="101536"/>
                  </a:lnTo>
                  <a:lnTo>
                    <a:pt x="435762" y="142240"/>
                  </a:lnTo>
                  <a:lnTo>
                    <a:pt x="452247" y="188341"/>
                  </a:lnTo>
                  <a:lnTo>
                    <a:pt x="458038" y="238518"/>
                  </a:lnTo>
                  <a:lnTo>
                    <a:pt x="452767" y="286423"/>
                  </a:lnTo>
                  <a:lnTo>
                    <a:pt x="437730" y="330682"/>
                  </a:lnTo>
                  <a:lnTo>
                    <a:pt x="414070" y="370141"/>
                  </a:lnTo>
                  <a:lnTo>
                    <a:pt x="382930" y="403682"/>
                  </a:lnTo>
                  <a:lnTo>
                    <a:pt x="345440" y="430136"/>
                  </a:lnTo>
                  <a:lnTo>
                    <a:pt x="302768" y="448386"/>
                  </a:lnTo>
                  <a:lnTo>
                    <a:pt x="256032" y="457276"/>
                  </a:lnTo>
                  <a:lnTo>
                    <a:pt x="256032" y="476338"/>
                  </a:lnTo>
                  <a:lnTo>
                    <a:pt x="300951" y="468693"/>
                  </a:lnTo>
                  <a:lnTo>
                    <a:pt x="342607" y="453047"/>
                  </a:lnTo>
                  <a:lnTo>
                    <a:pt x="380174" y="430263"/>
                  </a:lnTo>
                  <a:lnTo>
                    <a:pt x="412800" y="401167"/>
                  </a:lnTo>
                  <a:lnTo>
                    <a:pt x="439648" y="366598"/>
                  </a:lnTo>
                  <a:lnTo>
                    <a:pt x="459867" y="327418"/>
                  </a:lnTo>
                  <a:lnTo>
                    <a:pt x="472617" y="284441"/>
                  </a:lnTo>
                  <a:lnTo>
                    <a:pt x="477050" y="238518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81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92A97-9414-544F-C77D-DDAFC8C5F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2D55A7-91CF-D10D-B02B-1041A4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 r="1902"/>
          <a:stretch/>
        </p:blipFill>
        <p:spPr>
          <a:xfrm>
            <a:off x="316346" y="1439498"/>
            <a:ext cx="10013851" cy="4973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7AF5CEA6-F875-4AB7-F9C3-67663DE1D4E3}"/>
              </a:ext>
            </a:extLst>
          </p:cNvPr>
          <p:cNvSpPr/>
          <p:nvPr/>
        </p:nvSpPr>
        <p:spPr>
          <a:xfrm>
            <a:off x="695985" y="30048"/>
            <a:ext cx="4916540" cy="1345718"/>
          </a:xfrm>
          <a:prstGeom prst="horizontalScroll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5DF034A6-0484-1B09-1386-E3A078D37354}"/>
              </a:ext>
            </a:extLst>
          </p:cNvPr>
          <p:cNvSpPr txBox="1"/>
          <p:nvPr/>
        </p:nvSpPr>
        <p:spPr>
          <a:xfrm>
            <a:off x="-406659" y="318536"/>
            <a:ext cx="650265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ctr"/>
            <a:r>
              <a:rPr lang="fr-FR" b="1" dirty="0">
                <a:ln>
                  <a:solidFill>
                    <a:schemeClr val="accent3"/>
                  </a:solidFill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Les KPI Facebook</a:t>
            </a:r>
            <a:endParaRPr b="1" dirty="0">
              <a:ln>
                <a:solidFill>
                  <a:schemeClr val="accent3"/>
                </a:solidFill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3DFF5-D6F6-F23E-9769-ECC327799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80026-2DD1-E437-BB56-D3315092D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51913" y="92021"/>
            <a:ext cx="3140087" cy="291032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50A1C0A-5203-5267-CAB1-6225121AB4EC}"/>
              </a:ext>
            </a:extLst>
          </p:cNvPr>
          <p:cNvSpPr/>
          <p:nvPr/>
        </p:nvSpPr>
        <p:spPr>
          <a:xfrm>
            <a:off x="2171537" y="4666593"/>
            <a:ext cx="1965435" cy="1270654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C2662E-E568-5173-18C1-F6DB9954A6A1}"/>
              </a:ext>
            </a:extLst>
          </p:cNvPr>
          <p:cNvSpPr/>
          <p:nvPr/>
        </p:nvSpPr>
        <p:spPr>
          <a:xfrm>
            <a:off x="4136972" y="4753928"/>
            <a:ext cx="2241451" cy="1270653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709563-E466-A1A4-B7B6-9A5C2A24F51B}"/>
              </a:ext>
            </a:extLst>
          </p:cNvPr>
          <p:cNvSpPr/>
          <p:nvPr/>
        </p:nvSpPr>
        <p:spPr>
          <a:xfrm>
            <a:off x="6426397" y="4753928"/>
            <a:ext cx="2577541" cy="1467101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F988EF-5506-B687-906C-09CA0B942B9B}"/>
              </a:ext>
            </a:extLst>
          </p:cNvPr>
          <p:cNvGrpSpPr/>
          <p:nvPr/>
        </p:nvGrpSpPr>
        <p:grpSpPr>
          <a:xfrm>
            <a:off x="10020463" y="5878790"/>
            <a:ext cx="2100976" cy="913049"/>
            <a:chOff x="6874645" y="5180055"/>
            <a:chExt cx="2719615" cy="874665"/>
          </a:xfrm>
        </p:grpSpPr>
        <p:sp>
          <p:nvSpPr>
            <p:cNvPr id="20" name="Graphic 5">
              <a:extLst>
                <a:ext uri="{FF2B5EF4-FFF2-40B4-BE49-F238E27FC236}">
                  <a16:creationId xmlns:a16="http://schemas.microsoft.com/office/drawing/2014/main" id="{9EAFE91C-877C-4868-2F95-6D7ED53F2D91}"/>
                </a:ext>
              </a:extLst>
            </p:cNvPr>
            <p:cNvSpPr>
              <a:spLocks/>
            </p:cNvSpPr>
            <p:nvPr/>
          </p:nvSpPr>
          <p:spPr>
            <a:xfrm>
              <a:off x="6874645" y="5792472"/>
              <a:ext cx="867410" cy="245745"/>
            </a:xfrm>
            <a:custGeom>
              <a:avLst/>
              <a:gdLst/>
              <a:ahLst/>
              <a:cxnLst/>
              <a:rect l="l" t="t" r="r" b="b"/>
              <a:pathLst>
                <a:path w="868044" h="245745">
                  <a:moveTo>
                    <a:pt x="281190" y="5029"/>
                  </a:moveTo>
                  <a:lnTo>
                    <a:pt x="198742" y="5029"/>
                  </a:lnTo>
                  <a:lnTo>
                    <a:pt x="140766" y="127685"/>
                  </a:lnTo>
                  <a:lnTo>
                    <a:pt x="82448" y="5029"/>
                  </a:lnTo>
                  <a:lnTo>
                    <a:pt x="0" y="5029"/>
                  </a:lnTo>
                  <a:lnTo>
                    <a:pt x="0" y="239966"/>
                  </a:lnTo>
                  <a:lnTo>
                    <a:pt x="68033" y="239966"/>
                  </a:lnTo>
                  <a:lnTo>
                    <a:pt x="68033" y="111264"/>
                  </a:lnTo>
                  <a:lnTo>
                    <a:pt x="115290" y="217170"/>
                  </a:lnTo>
                  <a:lnTo>
                    <a:pt x="165900" y="217170"/>
                  </a:lnTo>
                  <a:lnTo>
                    <a:pt x="213156" y="111264"/>
                  </a:lnTo>
                  <a:lnTo>
                    <a:pt x="213156" y="239966"/>
                  </a:lnTo>
                  <a:lnTo>
                    <a:pt x="281190" y="239966"/>
                  </a:lnTo>
                  <a:lnTo>
                    <a:pt x="281190" y="5029"/>
                  </a:lnTo>
                  <a:close/>
                </a:path>
                <a:path w="868044" h="245745">
                  <a:moveTo>
                    <a:pt x="392442" y="5029"/>
                  </a:moveTo>
                  <a:lnTo>
                    <a:pt x="314693" y="5029"/>
                  </a:lnTo>
                  <a:lnTo>
                    <a:pt x="314693" y="239979"/>
                  </a:lnTo>
                  <a:lnTo>
                    <a:pt x="392442" y="239979"/>
                  </a:lnTo>
                  <a:lnTo>
                    <a:pt x="392442" y="5029"/>
                  </a:lnTo>
                  <a:close/>
                </a:path>
                <a:path w="868044" h="245745">
                  <a:moveTo>
                    <a:pt x="601573" y="175209"/>
                  </a:moveTo>
                  <a:lnTo>
                    <a:pt x="503707" y="175209"/>
                  </a:lnTo>
                  <a:lnTo>
                    <a:pt x="503707" y="5029"/>
                  </a:lnTo>
                  <a:lnTo>
                    <a:pt x="425958" y="5029"/>
                  </a:lnTo>
                  <a:lnTo>
                    <a:pt x="425958" y="175209"/>
                  </a:lnTo>
                  <a:lnTo>
                    <a:pt x="425958" y="239979"/>
                  </a:lnTo>
                  <a:lnTo>
                    <a:pt x="601573" y="239979"/>
                  </a:lnTo>
                  <a:lnTo>
                    <a:pt x="601573" y="175209"/>
                  </a:lnTo>
                  <a:close/>
                </a:path>
                <a:path w="868044" h="245745">
                  <a:moveTo>
                    <a:pt x="868006" y="121996"/>
                  </a:moveTo>
                  <a:lnTo>
                    <a:pt x="867067" y="106743"/>
                  </a:lnTo>
                  <a:lnTo>
                    <a:pt x="866965" y="105003"/>
                  </a:lnTo>
                  <a:lnTo>
                    <a:pt x="863854" y="88900"/>
                  </a:lnTo>
                  <a:lnTo>
                    <a:pt x="858672" y="73672"/>
                  </a:lnTo>
                  <a:lnTo>
                    <a:pt x="854125" y="64681"/>
                  </a:lnTo>
                  <a:lnTo>
                    <a:pt x="851420" y="59321"/>
                  </a:lnTo>
                  <a:lnTo>
                    <a:pt x="819277" y="24384"/>
                  </a:lnTo>
                  <a:lnTo>
                    <a:pt x="788250" y="8293"/>
                  </a:lnTo>
                  <a:lnTo>
                    <a:pt x="788250" y="122326"/>
                  </a:lnTo>
                  <a:lnTo>
                    <a:pt x="787844" y="130352"/>
                  </a:lnTo>
                  <a:lnTo>
                    <a:pt x="786650" y="137998"/>
                  </a:lnTo>
                  <a:lnTo>
                    <a:pt x="784669" y="145262"/>
                  </a:lnTo>
                  <a:lnTo>
                    <a:pt x="781939" y="151993"/>
                  </a:lnTo>
                  <a:lnTo>
                    <a:pt x="781888" y="152146"/>
                  </a:lnTo>
                  <a:lnTo>
                    <a:pt x="752805" y="178765"/>
                  </a:lnTo>
                  <a:lnTo>
                    <a:pt x="739990" y="180644"/>
                  </a:lnTo>
                  <a:lnTo>
                    <a:pt x="733526" y="180174"/>
                  </a:lnTo>
                  <a:lnTo>
                    <a:pt x="700303" y="158267"/>
                  </a:lnTo>
                  <a:lnTo>
                    <a:pt x="689724" y="122326"/>
                  </a:lnTo>
                  <a:lnTo>
                    <a:pt x="690143" y="114325"/>
                  </a:lnTo>
                  <a:lnTo>
                    <a:pt x="709523" y="76339"/>
                  </a:lnTo>
                  <a:lnTo>
                    <a:pt x="739990" y="64681"/>
                  </a:lnTo>
                  <a:lnTo>
                    <a:pt x="746582" y="65151"/>
                  </a:lnTo>
                  <a:lnTo>
                    <a:pt x="778395" y="86423"/>
                  </a:lnTo>
                  <a:lnTo>
                    <a:pt x="788225" y="121996"/>
                  </a:lnTo>
                  <a:lnTo>
                    <a:pt x="788250" y="122326"/>
                  </a:lnTo>
                  <a:lnTo>
                    <a:pt x="788250" y="8293"/>
                  </a:lnTo>
                  <a:lnTo>
                    <a:pt x="774001" y="3949"/>
                  </a:lnTo>
                  <a:lnTo>
                    <a:pt x="756945" y="990"/>
                  </a:lnTo>
                  <a:lnTo>
                    <a:pt x="738987" y="0"/>
                  </a:lnTo>
                  <a:lnTo>
                    <a:pt x="720940" y="990"/>
                  </a:lnTo>
                  <a:lnTo>
                    <a:pt x="672630" y="15582"/>
                  </a:lnTo>
                  <a:lnTo>
                    <a:pt x="635635" y="45834"/>
                  </a:lnTo>
                  <a:lnTo>
                    <a:pt x="614095" y="88646"/>
                  </a:lnTo>
                  <a:lnTo>
                    <a:pt x="609955" y="121996"/>
                  </a:lnTo>
                  <a:lnTo>
                    <a:pt x="610920" y="137998"/>
                  </a:lnTo>
                  <a:lnTo>
                    <a:pt x="610984" y="139153"/>
                  </a:lnTo>
                  <a:lnTo>
                    <a:pt x="626541" y="185331"/>
                  </a:lnTo>
                  <a:lnTo>
                    <a:pt x="658672" y="220687"/>
                  </a:lnTo>
                  <a:lnTo>
                    <a:pt x="703961" y="241350"/>
                  </a:lnTo>
                  <a:lnTo>
                    <a:pt x="738987" y="245325"/>
                  </a:lnTo>
                  <a:lnTo>
                    <a:pt x="756945" y="244335"/>
                  </a:lnTo>
                  <a:lnTo>
                    <a:pt x="805345" y="229400"/>
                  </a:lnTo>
                  <a:lnTo>
                    <a:pt x="842314" y="198653"/>
                  </a:lnTo>
                  <a:lnTo>
                    <a:pt x="853757" y="180644"/>
                  </a:lnTo>
                  <a:lnTo>
                    <a:pt x="858672" y="170815"/>
                  </a:lnTo>
                  <a:lnTo>
                    <a:pt x="863854" y="155422"/>
                  </a:lnTo>
                  <a:lnTo>
                    <a:pt x="866965" y="139153"/>
                  </a:lnTo>
                  <a:lnTo>
                    <a:pt x="867981" y="122326"/>
                  </a:lnTo>
                  <a:lnTo>
                    <a:pt x="868006" y="121996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pic>
          <p:nvPicPr>
            <p:cNvPr id="21" name="Image 95163546">
              <a:extLst>
                <a:ext uri="{FF2B5EF4-FFF2-40B4-BE49-F238E27FC236}">
                  <a16:creationId xmlns:a16="http://schemas.microsoft.com/office/drawing/2014/main" id="{44FD7547-95CF-421E-1C45-F1CDF6B9CAD1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4572" y="5803260"/>
              <a:ext cx="215900" cy="25146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A2A2074-60C5-0F18-A02E-1558A2C67FCE}"/>
                </a:ext>
              </a:extLst>
            </p:cNvPr>
            <p:cNvGrpSpPr>
              <a:grpSpLocks/>
            </p:cNvGrpSpPr>
            <p:nvPr/>
          </p:nvGrpSpPr>
          <p:grpSpPr>
            <a:xfrm>
              <a:off x="8182989" y="5792472"/>
              <a:ext cx="1411271" cy="234957"/>
              <a:chOff x="0" y="0"/>
              <a:chExt cx="1411271" cy="234957"/>
            </a:xfrm>
          </p:grpSpPr>
          <p:pic>
            <p:nvPicPr>
              <p:cNvPr id="24" name="Image 882186275">
                <a:extLst>
                  <a:ext uri="{FF2B5EF4-FFF2-40B4-BE49-F238E27FC236}">
                    <a16:creationId xmlns:a16="http://schemas.microsoft.com/office/drawing/2014/main" id="{F38BCE4C-1FDD-A6DC-641E-A9F41202933E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0"/>
                <a:ext cx="460824" cy="234952"/>
              </a:xfrm>
              <a:prstGeom prst="rect">
                <a:avLst/>
              </a:prstGeom>
            </p:spPr>
          </p:pic>
          <p:sp>
            <p:nvSpPr>
              <p:cNvPr id="25" name="Graphic 16">
                <a:extLst>
                  <a:ext uri="{FF2B5EF4-FFF2-40B4-BE49-F238E27FC236}">
                    <a16:creationId xmlns:a16="http://schemas.microsoft.com/office/drawing/2014/main" id="{77131097-5F46-E294-C7AE-0D51CC20DE07}"/>
                  </a:ext>
                </a:extLst>
              </p:cNvPr>
              <p:cNvSpPr/>
              <p:nvPr/>
            </p:nvSpPr>
            <p:spPr>
              <a:xfrm>
                <a:off x="490307" y="7"/>
                <a:ext cx="436880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436880" h="234950">
                    <a:moveTo>
                      <a:pt x="175602" y="170180"/>
                    </a:moveTo>
                    <a:lnTo>
                      <a:pt x="77749" y="170180"/>
                    </a:lnTo>
                    <a:lnTo>
                      <a:pt x="77749" y="0"/>
                    </a:lnTo>
                    <a:lnTo>
                      <a:pt x="0" y="0"/>
                    </a:lnTo>
                    <a:lnTo>
                      <a:pt x="0" y="170180"/>
                    </a:lnTo>
                    <a:lnTo>
                      <a:pt x="0" y="234950"/>
                    </a:lnTo>
                    <a:lnTo>
                      <a:pt x="175602" y="234950"/>
                    </a:lnTo>
                    <a:lnTo>
                      <a:pt x="175602" y="170180"/>
                    </a:lnTo>
                    <a:close/>
                  </a:path>
                  <a:path w="436880" h="234950">
                    <a:moveTo>
                      <a:pt x="436689" y="0"/>
                    </a:moveTo>
                    <a:lnTo>
                      <a:pt x="357251" y="0"/>
                    </a:lnTo>
                    <a:lnTo>
                      <a:pt x="308991" y="154165"/>
                    </a:lnTo>
                    <a:lnTo>
                      <a:pt x="260400" y="0"/>
                    </a:lnTo>
                    <a:lnTo>
                      <a:pt x="177279" y="0"/>
                    </a:lnTo>
                    <a:lnTo>
                      <a:pt x="266433" y="234937"/>
                    </a:lnTo>
                    <a:lnTo>
                      <a:pt x="346862" y="234937"/>
                    </a:lnTo>
                    <a:lnTo>
                      <a:pt x="436689" y="0"/>
                    </a:lnTo>
                    <a:close/>
                  </a:path>
                </a:pathLst>
              </a:custGeom>
              <a:solidFill>
                <a:srgbClr val="113351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pic>
            <p:nvPicPr>
              <p:cNvPr id="26" name="Image 1279757137">
                <a:extLst>
                  <a:ext uri="{FF2B5EF4-FFF2-40B4-BE49-F238E27FC236}">
                    <a16:creationId xmlns:a16="http://schemas.microsoft.com/office/drawing/2014/main" id="{9ED55580-0459-4E5D-DF00-EAD101AD3CB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21980" y="2"/>
                <a:ext cx="489291" cy="234937"/>
              </a:xfrm>
              <a:prstGeom prst="rect">
                <a:avLst/>
              </a:prstGeom>
            </p:spPr>
          </p:pic>
        </p:grp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D2E08E8E-F0A0-157F-A4DD-A472E550C9B4}"/>
                </a:ext>
              </a:extLst>
            </p:cNvPr>
            <p:cNvSpPr>
              <a:spLocks/>
            </p:cNvSpPr>
            <p:nvPr/>
          </p:nvSpPr>
          <p:spPr>
            <a:xfrm>
              <a:off x="7831712" y="5180055"/>
              <a:ext cx="477520" cy="476250"/>
            </a:xfrm>
            <a:custGeom>
              <a:avLst/>
              <a:gdLst/>
              <a:ahLst/>
              <a:cxnLst/>
              <a:rect l="l" t="t" r="r" b="b"/>
              <a:pathLst>
                <a:path w="477520" h="476884">
                  <a:moveTo>
                    <a:pt x="108737" y="231394"/>
                  </a:moveTo>
                  <a:lnTo>
                    <a:pt x="90208" y="197180"/>
                  </a:lnTo>
                  <a:lnTo>
                    <a:pt x="90208" y="319773"/>
                  </a:lnTo>
                  <a:lnTo>
                    <a:pt x="108737" y="319773"/>
                  </a:lnTo>
                  <a:lnTo>
                    <a:pt x="108737" y="231394"/>
                  </a:lnTo>
                  <a:close/>
                </a:path>
                <a:path w="477520" h="476884">
                  <a:moveTo>
                    <a:pt x="241261" y="63"/>
                  </a:moveTo>
                  <a:lnTo>
                    <a:pt x="190512" y="4851"/>
                  </a:lnTo>
                  <a:lnTo>
                    <a:pt x="145770" y="18770"/>
                  </a:lnTo>
                  <a:lnTo>
                    <a:pt x="105257" y="40792"/>
                  </a:lnTo>
                  <a:lnTo>
                    <a:pt x="69938" y="69938"/>
                  </a:lnTo>
                  <a:lnTo>
                    <a:pt x="40792" y="105257"/>
                  </a:lnTo>
                  <a:lnTo>
                    <a:pt x="18783" y="145770"/>
                  </a:lnTo>
                  <a:lnTo>
                    <a:pt x="4864" y="190512"/>
                  </a:lnTo>
                  <a:lnTo>
                    <a:pt x="0" y="238518"/>
                  </a:lnTo>
                  <a:lnTo>
                    <a:pt x="4584" y="285165"/>
                  </a:lnTo>
                  <a:lnTo>
                    <a:pt x="17729" y="328752"/>
                  </a:lnTo>
                  <a:lnTo>
                    <a:pt x="38557" y="368414"/>
                  </a:lnTo>
                  <a:lnTo>
                    <a:pt x="66179" y="403250"/>
                  </a:lnTo>
                  <a:lnTo>
                    <a:pt x="99720" y="432384"/>
                  </a:lnTo>
                  <a:lnTo>
                    <a:pt x="138290" y="454939"/>
                  </a:lnTo>
                  <a:lnTo>
                    <a:pt x="181013" y="470027"/>
                  </a:lnTo>
                  <a:lnTo>
                    <a:pt x="226987" y="476758"/>
                  </a:lnTo>
                  <a:lnTo>
                    <a:pt x="226987" y="158229"/>
                  </a:lnTo>
                  <a:lnTo>
                    <a:pt x="204711" y="158229"/>
                  </a:lnTo>
                  <a:lnTo>
                    <a:pt x="159105" y="238379"/>
                  </a:lnTo>
                  <a:lnTo>
                    <a:pt x="112534" y="158229"/>
                  </a:lnTo>
                  <a:lnTo>
                    <a:pt x="90208" y="158229"/>
                  </a:lnTo>
                  <a:lnTo>
                    <a:pt x="158597" y="276059"/>
                  </a:lnTo>
                  <a:lnTo>
                    <a:pt x="207086" y="192913"/>
                  </a:lnTo>
                  <a:lnTo>
                    <a:pt x="207086" y="455764"/>
                  </a:lnTo>
                  <a:lnTo>
                    <a:pt x="163233" y="444703"/>
                  </a:lnTo>
                  <a:lnTo>
                    <a:pt x="123355" y="425310"/>
                  </a:lnTo>
                  <a:lnTo>
                    <a:pt x="88480" y="398589"/>
                  </a:lnTo>
                  <a:lnTo>
                    <a:pt x="59588" y="365544"/>
                  </a:lnTo>
                  <a:lnTo>
                    <a:pt x="37719" y="327177"/>
                  </a:lnTo>
                  <a:lnTo>
                    <a:pt x="23850" y="284505"/>
                  </a:lnTo>
                  <a:lnTo>
                    <a:pt x="18999" y="238518"/>
                  </a:lnTo>
                  <a:lnTo>
                    <a:pt x="23469" y="194335"/>
                  </a:lnTo>
                  <a:lnTo>
                    <a:pt x="36283" y="153162"/>
                  </a:lnTo>
                  <a:lnTo>
                    <a:pt x="56540" y="115874"/>
                  </a:lnTo>
                  <a:lnTo>
                    <a:pt x="83375" y="83375"/>
                  </a:lnTo>
                  <a:lnTo>
                    <a:pt x="115874" y="56553"/>
                  </a:lnTo>
                  <a:lnTo>
                    <a:pt x="153162" y="36296"/>
                  </a:lnTo>
                  <a:lnTo>
                    <a:pt x="194335" y="23482"/>
                  </a:lnTo>
                  <a:lnTo>
                    <a:pt x="239433" y="19011"/>
                  </a:lnTo>
                  <a:lnTo>
                    <a:pt x="241261" y="19075"/>
                  </a:lnTo>
                  <a:lnTo>
                    <a:pt x="241261" y="63"/>
                  </a:lnTo>
                  <a:close/>
                </a:path>
                <a:path w="477520" h="476884">
                  <a:moveTo>
                    <a:pt x="477050" y="238518"/>
                  </a:moveTo>
                  <a:lnTo>
                    <a:pt x="471678" y="188099"/>
                  </a:lnTo>
                  <a:lnTo>
                    <a:pt x="456336" y="141351"/>
                  </a:lnTo>
                  <a:lnTo>
                    <a:pt x="432142" y="99402"/>
                  </a:lnTo>
                  <a:lnTo>
                    <a:pt x="400215" y="63385"/>
                  </a:lnTo>
                  <a:lnTo>
                    <a:pt x="361683" y="34404"/>
                  </a:lnTo>
                  <a:lnTo>
                    <a:pt x="317690" y="13589"/>
                  </a:lnTo>
                  <a:lnTo>
                    <a:pt x="269341" y="2057"/>
                  </a:lnTo>
                  <a:lnTo>
                    <a:pt x="269341" y="319773"/>
                  </a:lnTo>
                  <a:lnTo>
                    <a:pt x="293103" y="319773"/>
                  </a:lnTo>
                  <a:lnTo>
                    <a:pt x="327837" y="259499"/>
                  </a:lnTo>
                  <a:lnTo>
                    <a:pt x="363423" y="319773"/>
                  </a:lnTo>
                  <a:lnTo>
                    <a:pt x="386232" y="319773"/>
                  </a:lnTo>
                  <a:lnTo>
                    <a:pt x="339318" y="239610"/>
                  </a:lnTo>
                  <a:lnTo>
                    <a:pt x="386232" y="158229"/>
                  </a:lnTo>
                  <a:lnTo>
                    <a:pt x="363423" y="158229"/>
                  </a:lnTo>
                  <a:lnTo>
                    <a:pt x="289293" y="286512"/>
                  </a:lnTo>
                  <a:lnTo>
                    <a:pt x="289293" y="24993"/>
                  </a:lnTo>
                  <a:lnTo>
                    <a:pt x="335343" y="41605"/>
                  </a:lnTo>
                  <a:lnTo>
                    <a:pt x="375996" y="67551"/>
                  </a:lnTo>
                  <a:lnTo>
                    <a:pt x="409905" y="101536"/>
                  </a:lnTo>
                  <a:lnTo>
                    <a:pt x="435762" y="142240"/>
                  </a:lnTo>
                  <a:lnTo>
                    <a:pt x="452247" y="188341"/>
                  </a:lnTo>
                  <a:lnTo>
                    <a:pt x="458038" y="238518"/>
                  </a:lnTo>
                  <a:lnTo>
                    <a:pt x="452767" y="286423"/>
                  </a:lnTo>
                  <a:lnTo>
                    <a:pt x="437730" y="330682"/>
                  </a:lnTo>
                  <a:lnTo>
                    <a:pt x="414070" y="370141"/>
                  </a:lnTo>
                  <a:lnTo>
                    <a:pt x="382930" y="403682"/>
                  </a:lnTo>
                  <a:lnTo>
                    <a:pt x="345440" y="430136"/>
                  </a:lnTo>
                  <a:lnTo>
                    <a:pt x="302768" y="448386"/>
                  </a:lnTo>
                  <a:lnTo>
                    <a:pt x="256032" y="457276"/>
                  </a:lnTo>
                  <a:lnTo>
                    <a:pt x="256032" y="476338"/>
                  </a:lnTo>
                  <a:lnTo>
                    <a:pt x="300951" y="468693"/>
                  </a:lnTo>
                  <a:lnTo>
                    <a:pt x="342607" y="453047"/>
                  </a:lnTo>
                  <a:lnTo>
                    <a:pt x="380174" y="430263"/>
                  </a:lnTo>
                  <a:lnTo>
                    <a:pt x="412800" y="401167"/>
                  </a:lnTo>
                  <a:lnTo>
                    <a:pt x="439648" y="366598"/>
                  </a:lnTo>
                  <a:lnTo>
                    <a:pt x="459867" y="327418"/>
                  </a:lnTo>
                  <a:lnTo>
                    <a:pt x="472617" y="284441"/>
                  </a:lnTo>
                  <a:lnTo>
                    <a:pt x="477050" y="238518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331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7EE3-DA7C-3101-2EB1-51A01CE31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421DE-2CB2-2CEB-F978-1C3B9796F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"/>
          <a:stretch/>
        </p:blipFill>
        <p:spPr>
          <a:xfrm>
            <a:off x="0" y="1322262"/>
            <a:ext cx="10997406" cy="5348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410DCD02-A56A-4EB9-2F7B-5F57F87D5FD8}"/>
              </a:ext>
            </a:extLst>
          </p:cNvPr>
          <p:cNvSpPr/>
          <p:nvPr/>
        </p:nvSpPr>
        <p:spPr>
          <a:xfrm>
            <a:off x="695985" y="143622"/>
            <a:ext cx="4779905" cy="1178640"/>
          </a:xfrm>
          <a:prstGeom prst="horizontalScroll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7FDE6463-9B1B-6F00-4350-CF51612C42AF}"/>
              </a:ext>
            </a:extLst>
          </p:cNvPr>
          <p:cNvSpPr txBox="1"/>
          <p:nvPr/>
        </p:nvSpPr>
        <p:spPr>
          <a:xfrm>
            <a:off x="-406659" y="318536"/>
            <a:ext cx="650265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ctr"/>
            <a:r>
              <a:rPr lang="fr-FR" b="1" dirty="0">
                <a:ln>
                  <a:solidFill>
                    <a:schemeClr val="accent3"/>
                  </a:solidFill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performances</a:t>
            </a:r>
            <a:endParaRPr b="1" dirty="0">
              <a:ln>
                <a:solidFill>
                  <a:schemeClr val="accent3"/>
                </a:solidFill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31AE00-4C5A-E91B-2EE0-BDD586476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543939-B6F8-815C-7AC5-6E1527AA2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78037" y="-1"/>
            <a:ext cx="3140087" cy="291032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D314400-EE5E-2849-A61C-74A8877F5A89}"/>
              </a:ext>
            </a:extLst>
          </p:cNvPr>
          <p:cNvSpPr/>
          <p:nvPr/>
        </p:nvSpPr>
        <p:spPr>
          <a:xfrm>
            <a:off x="2844670" y="3731173"/>
            <a:ext cx="2437071" cy="1386267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125A21-4E8C-7BE1-8767-007167357E41}"/>
              </a:ext>
            </a:extLst>
          </p:cNvPr>
          <p:cNvSpPr/>
          <p:nvPr/>
        </p:nvSpPr>
        <p:spPr>
          <a:xfrm>
            <a:off x="6600496" y="5287131"/>
            <a:ext cx="2577541" cy="1467101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ABED46-F631-16BD-834B-8F19FC56FD92}"/>
              </a:ext>
            </a:extLst>
          </p:cNvPr>
          <p:cNvGrpSpPr/>
          <p:nvPr/>
        </p:nvGrpSpPr>
        <p:grpSpPr>
          <a:xfrm>
            <a:off x="10137242" y="5833241"/>
            <a:ext cx="1984771" cy="837439"/>
            <a:chOff x="6874645" y="5180055"/>
            <a:chExt cx="2719615" cy="874665"/>
          </a:xfrm>
        </p:grpSpPr>
        <p:sp>
          <p:nvSpPr>
            <p:cNvPr id="6" name="Graphic 5">
              <a:extLst>
                <a:ext uri="{FF2B5EF4-FFF2-40B4-BE49-F238E27FC236}">
                  <a16:creationId xmlns:a16="http://schemas.microsoft.com/office/drawing/2014/main" id="{23AF30D1-17B1-BC29-8337-D24872B0C5E4}"/>
                </a:ext>
              </a:extLst>
            </p:cNvPr>
            <p:cNvSpPr>
              <a:spLocks/>
            </p:cNvSpPr>
            <p:nvPr/>
          </p:nvSpPr>
          <p:spPr>
            <a:xfrm>
              <a:off x="6874645" y="5792472"/>
              <a:ext cx="867410" cy="245745"/>
            </a:xfrm>
            <a:custGeom>
              <a:avLst/>
              <a:gdLst/>
              <a:ahLst/>
              <a:cxnLst/>
              <a:rect l="l" t="t" r="r" b="b"/>
              <a:pathLst>
                <a:path w="868044" h="245745">
                  <a:moveTo>
                    <a:pt x="281190" y="5029"/>
                  </a:moveTo>
                  <a:lnTo>
                    <a:pt x="198742" y="5029"/>
                  </a:lnTo>
                  <a:lnTo>
                    <a:pt x="140766" y="127685"/>
                  </a:lnTo>
                  <a:lnTo>
                    <a:pt x="82448" y="5029"/>
                  </a:lnTo>
                  <a:lnTo>
                    <a:pt x="0" y="5029"/>
                  </a:lnTo>
                  <a:lnTo>
                    <a:pt x="0" y="239966"/>
                  </a:lnTo>
                  <a:lnTo>
                    <a:pt x="68033" y="239966"/>
                  </a:lnTo>
                  <a:lnTo>
                    <a:pt x="68033" y="111264"/>
                  </a:lnTo>
                  <a:lnTo>
                    <a:pt x="115290" y="217170"/>
                  </a:lnTo>
                  <a:lnTo>
                    <a:pt x="165900" y="217170"/>
                  </a:lnTo>
                  <a:lnTo>
                    <a:pt x="213156" y="111264"/>
                  </a:lnTo>
                  <a:lnTo>
                    <a:pt x="213156" y="239966"/>
                  </a:lnTo>
                  <a:lnTo>
                    <a:pt x="281190" y="239966"/>
                  </a:lnTo>
                  <a:lnTo>
                    <a:pt x="281190" y="5029"/>
                  </a:lnTo>
                  <a:close/>
                </a:path>
                <a:path w="868044" h="245745">
                  <a:moveTo>
                    <a:pt x="392442" y="5029"/>
                  </a:moveTo>
                  <a:lnTo>
                    <a:pt x="314693" y="5029"/>
                  </a:lnTo>
                  <a:lnTo>
                    <a:pt x="314693" y="239979"/>
                  </a:lnTo>
                  <a:lnTo>
                    <a:pt x="392442" y="239979"/>
                  </a:lnTo>
                  <a:lnTo>
                    <a:pt x="392442" y="5029"/>
                  </a:lnTo>
                  <a:close/>
                </a:path>
                <a:path w="868044" h="245745">
                  <a:moveTo>
                    <a:pt x="601573" y="175209"/>
                  </a:moveTo>
                  <a:lnTo>
                    <a:pt x="503707" y="175209"/>
                  </a:lnTo>
                  <a:lnTo>
                    <a:pt x="503707" y="5029"/>
                  </a:lnTo>
                  <a:lnTo>
                    <a:pt x="425958" y="5029"/>
                  </a:lnTo>
                  <a:lnTo>
                    <a:pt x="425958" y="175209"/>
                  </a:lnTo>
                  <a:lnTo>
                    <a:pt x="425958" y="239979"/>
                  </a:lnTo>
                  <a:lnTo>
                    <a:pt x="601573" y="239979"/>
                  </a:lnTo>
                  <a:lnTo>
                    <a:pt x="601573" y="175209"/>
                  </a:lnTo>
                  <a:close/>
                </a:path>
                <a:path w="868044" h="245745">
                  <a:moveTo>
                    <a:pt x="868006" y="121996"/>
                  </a:moveTo>
                  <a:lnTo>
                    <a:pt x="867067" y="106743"/>
                  </a:lnTo>
                  <a:lnTo>
                    <a:pt x="866965" y="105003"/>
                  </a:lnTo>
                  <a:lnTo>
                    <a:pt x="863854" y="88900"/>
                  </a:lnTo>
                  <a:lnTo>
                    <a:pt x="858672" y="73672"/>
                  </a:lnTo>
                  <a:lnTo>
                    <a:pt x="854125" y="64681"/>
                  </a:lnTo>
                  <a:lnTo>
                    <a:pt x="851420" y="59321"/>
                  </a:lnTo>
                  <a:lnTo>
                    <a:pt x="819277" y="24384"/>
                  </a:lnTo>
                  <a:lnTo>
                    <a:pt x="788250" y="8293"/>
                  </a:lnTo>
                  <a:lnTo>
                    <a:pt x="788250" y="122326"/>
                  </a:lnTo>
                  <a:lnTo>
                    <a:pt x="787844" y="130352"/>
                  </a:lnTo>
                  <a:lnTo>
                    <a:pt x="786650" y="137998"/>
                  </a:lnTo>
                  <a:lnTo>
                    <a:pt x="784669" y="145262"/>
                  </a:lnTo>
                  <a:lnTo>
                    <a:pt x="781939" y="151993"/>
                  </a:lnTo>
                  <a:lnTo>
                    <a:pt x="781888" y="152146"/>
                  </a:lnTo>
                  <a:lnTo>
                    <a:pt x="752805" y="178765"/>
                  </a:lnTo>
                  <a:lnTo>
                    <a:pt x="739990" y="180644"/>
                  </a:lnTo>
                  <a:lnTo>
                    <a:pt x="733526" y="180174"/>
                  </a:lnTo>
                  <a:lnTo>
                    <a:pt x="700303" y="158267"/>
                  </a:lnTo>
                  <a:lnTo>
                    <a:pt x="689724" y="122326"/>
                  </a:lnTo>
                  <a:lnTo>
                    <a:pt x="690143" y="114325"/>
                  </a:lnTo>
                  <a:lnTo>
                    <a:pt x="709523" y="76339"/>
                  </a:lnTo>
                  <a:lnTo>
                    <a:pt x="739990" y="64681"/>
                  </a:lnTo>
                  <a:lnTo>
                    <a:pt x="746582" y="65151"/>
                  </a:lnTo>
                  <a:lnTo>
                    <a:pt x="778395" y="86423"/>
                  </a:lnTo>
                  <a:lnTo>
                    <a:pt x="788225" y="121996"/>
                  </a:lnTo>
                  <a:lnTo>
                    <a:pt x="788250" y="122326"/>
                  </a:lnTo>
                  <a:lnTo>
                    <a:pt x="788250" y="8293"/>
                  </a:lnTo>
                  <a:lnTo>
                    <a:pt x="774001" y="3949"/>
                  </a:lnTo>
                  <a:lnTo>
                    <a:pt x="756945" y="990"/>
                  </a:lnTo>
                  <a:lnTo>
                    <a:pt x="738987" y="0"/>
                  </a:lnTo>
                  <a:lnTo>
                    <a:pt x="720940" y="990"/>
                  </a:lnTo>
                  <a:lnTo>
                    <a:pt x="672630" y="15582"/>
                  </a:lnTo>
                  <a:lnTo>
                    <a:pt x="635635" y="45834"/>
                  </a:lnTo>
                  <a:lnTo>
                    <a:pt x="614095" y="88646"/>
                  </a:lnTo>
                  <a:lnTo>
                    <a:pt x="609955" y="121996"/>
                  </a:lnTo>
                  <a:lnTo>
                    <a:pt x="610920" y="137998"/>
                  </a:lnTo>
                  <a:lnTo>
                    <a:pt x="610984" y="139153"/>
                  </a:lnTo>
                  <a:lnTo>
                    <a:pt x="626541" y="185331"/>
                  </a:lnTo>
                  <a:lnTo>
                    <a:pt x="658672" y="220687"/>
                  </a:lnTo>
                  <a:lnTo>
                    <a:pt x="703961" y="241350"/>
                  </a:lnTo>
                  <a:lnTo>
                    <a:pt x="738987" y="245325"/>
                  </a:lnTo>
                  <a:lnTo>
                    <a:pt x="756945" y="244335"/>
                  </a:lnTo>
                  <a:lnTo>
                    <a:pt x="805345" y="229400"/>
                  </a:lnTo>
                  <a:lnTo>
                    <a:pt x="842314" y="198653"/>
                  </a:lnTo>
                  <a:lnTo>
                    <a:pt x="853757" y="180644"/>
                  </a:lnTo>
                  <a:lnTo>
                    <a:pt x="858672" y="170815"/>
                  </a:lnTo>
                  <a:lnTo>
                    <a:pt x="863854" y="155422"/>
                  </a:lnTo>
                  <a:lnTo>
                    <a:pt x="866965" y="139153"/>
                  </a:lnTo>
                  <a:lnTo>
                    <a:pt x="867981" y="122326"/>
                  </a:lnTo>
                  <a:lnTo>
                    <a:pt x="868006" y="121996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pic>
          <p:nvPicPr>
            <p:cNvPr id="7" name="Image 95163546">
              <a:extLst>
                <a:ext uri="{FF2B5EF4-FFF2-40B4-BE49-F238E27FC236}">
                  <a16:creationId xmlns:a16="http://schemas.microsoft.com/office/drawing/2014/main" id="{FF789D56-EE59-F73E-6F0B-C4EB9CE9419A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4572" y="5803260"/>
              <a:ext cx="215900" cy="25146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2013CE-0C58-FF25-E43A-9A74DB3CA452}"/>
                </a:ext>
              </a:extLst>
            </p:cNvPr>
            <p:cNvGrpSpPr>
              <a:grpSpLocks/>
            </p:cNvGrpSpPr>
            <p:nvPr/>
          </p:nvGrpSpPr>
          <p:grpSpPr>
            <a:xfrm>
              <a:off x="8182989" y="5792472"/>
              <a:ext cx="1411271" cy="234957"/>
              <a:chOff x="0" y="0"/>
              <a:chExt cx="1411271" cy="234957"/>
            </a:xfrm>
          </p:grpSpPr>
          <p:pic>
            <p:nvPicPr>
              <p:cNvPr id="12" name="Image 882186275">
                <a:extLst>
                  <a:ext uri="{FF2B5EF4-FFF2-40B4-BE49-F238E27FC236}">
                    <a16:creationId xmlns:a16="http://schemas.microsoft.com/office/drawing/2014/main" id="{4B779948-7941-4023-713A-BCCB582292A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0"/>
                <a:ext cx="460824" cy="234952"/>
              </a:xfrm>
              <a:prstGeom prst="rect">
                <a:avLst/>
              </a:prstGeom>
            </p:spPr>
          </p:pic>
          <p:sp>
            <p:nvSpPr>
              <p:cNvPr id="13" name="Graphic 16">
                <a:extLst>
                  <a:ext uri="{FF2B5EF4-FFF2-40B4-BE49-F238E27FC236}">
                    <a16:creationId xmlns:a16="http://schemas.microsoft.com/office/drawing/2014/main" id="{CD89F04C-C87B-AC10-6ECA-A73BEC174150}"/>
                  </a:ext>
                </a:extLst>
              </p:cNvPr>
              <p:cNvSpPr/>
              <p:nvPr/>
            </p:nvSpPr>
            <p:spPr>
              <a:xfrm>
                <a:off x="490307" y="7"/>
                <a:ext cx="436880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436880" h="234950">
                    <a:moveTo>
                      <a:pt x="175602" y="170180"/>
                    </a:moveTo>
                    <a:lnTo>
                      <a:pt x="77749" y="170180"/>
                    </a:lnTo>
                    <a:lnTo>
                      <a:pt x="77749" y="0"/>
                    </a:lnTo>
                    <a:lnTo>
                      <a:pt x="0" y="0"/>
                    </a:lnTo>
                    <a:lnTo>
                      <a:pt x="0" y="170180"/>
                    </a:lnTo>
                    <a:lnTo>
                      <a:pt x="0" y="234950"/>
                    </a:lnTo>
                    <a:lnTo>
                      <a:pt x="175602" y="234950"/>
                    </a:lnTo>
                    <a:lnTo>
                      <a:pt x="175602" y="170180"/>
                    </a:lnTo>
                    <a:close/>
                  </a:path>
                  <a:path w="436880" h="234950">
                    <a:moveTo>
                      <a:pt x="436689" y="0"/>
                    </a:moveTo>
                    <a:lnTo>
                      <a:pt x="357251" y="0"/>
                    </a:lnTo>
                    <a:lnTo>
                      <a:pt x="308991" y="154165"/>
                    </a:lnTo>
                    <a:lnTo>
                      <a:pt x="260400" y="0"/>
                    </a:lnTo>
                    <a:lnTo>
                      <a:pt x="177279" y="0"/>
                    </a:lnTo>
                    <a:lnTo>
                      <a:pt x="266433" y="234937"/>
                    </a:lnTo>
                    <a:lnTo>
                      <a:pt x="346862" y="234937"/>
                    </a:lnTo>
                    <a:lnTo>
                      <a:pt x="436689" y="0"/>
                    </a:lnTo>
                    <a:close/>
                  </a:path>
                </a:pathLst>
              </a:custGeom>
              <a:solidFill>
                <a:srgbClr val="113351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pic>
            <p:nvPicPr>
              <p:cNvPr id="15" name="Image 1279757137">
                <a:extLst>
                  <a:ext uri="{FF2B5EF4-FFF2-40B4-BE49-F238E27FC236}">
                    <a16:creationId xmlns:a16="http://schemas.microsoft.com/office/drawing/2014/main" id="{7892959B-884F-0282-C355-38C73F98D3D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21980" y="2"/>
                <a:ext cx="489291" cy="234937"/>
              </a:xfrm>
              <a:prstGeom prst="rect">
                <a:avLst/>
              </a:prstGeom>
            </p:spPr>
          </p:pic>
        </p:grp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276BAA07-7875-E949-F9B2-40562F3FE7FF}"/>
                </a:ext>
              </a:extLst>
            </p:cNvPr>
            <p:cNvSpPr>
              <a:spLocks/>
            </p:cNvSpPr>
            <p:nvPr/>
          </p:nvSpPr>
          <p:spPr>
            <a:xfrm>
              <a:off x="7831712" y="5180055"/>
              <a:ext cx="477520" cy="476250"/>
            </a:xfrm>
            <a:custGeom>
              <a:avLst/>
              <a:gdLst/>
              <a:ahLst/>
              <a:cxnLst/>
              <a:rect l="l" t="t" r="r" b="b"/>
              <a:pathLst>
                <a:path w="477520" h="476884">
                  <a:moveTo>
                    <a:pt x="108737" y="231394"/>
                  </a:moveTo>
                  <a:lnTo>
                    <a:pt x="90208" y="197180"/>
                  </a:lnTo>
                  <a:lnTo>
                    <a:pt x="90208" y="319773"/>
                  </a:lnTo>
                  <a:lnTo>
                    <a:pt x="108737" y="319773"/>
                  </a:lnTo>
                  <a:lnTo>
                    <a:pt x="108737" y="231394"/>
                  </a:lnTo>
                  <a:close/>
                </a:path>
                <a:path w="477520" h="476884">
                  <a:moveTo>
                    <a:pt x="241261" y="63"/>
                  </a:moveTo>
                  <a:lnTo>
                    <a:pt x="190512" y="4851"/>
                  </a:lnTo>
                  <a:lnTo>
                    <a:pt x="145770" y="18770"/>
                  </a:lnTo>
                  <a:lnTo>
                    <a:pt x="105257" y="40792"/>
                  </a:lnTo>
                  <a:lnTo>
                    <a:pt x="69938" y="69938"/>
                  </a:lnTo>
                  <a:lnTo>
                    <a:pt x="40792" y="105257"/>
                  </a:lnTo>
                  <a:lnTo>
                    <a:pt x="18783" y="145770"/>
                  </a:lnTo>
                  <a:lnTo>
                    <a:pt x="4864" y="190512"/>
                  </a:lnTo>
                  <a:lnTo>
                    <a:pt x="0" y="238518"/>
                  </a:lnTo>
                  <a:lnTo>
                    <a:pt x="4584" y="285165"/>
                  </a:lnTo>
                  <a:lnTo>
                    <a:pt x="17729" y="328752"/>
                  </a:lnTo>
                  <a:lnTo>
                    <a:pt x="38557" y="368414"/>
                  </a:lnTo>
                  <a:lnTo>
                    <a:pt x="66179" y="403250"/>
                  </a:lnTo>
                  <a:lnTo>
                    <a:pt x="99720" y="432384"/>
                  </a:lnTo>
                  <a:lnTo>
                    <a:pt x="138290" y="454939"/>
                  </a:lnTo>
                  <a:lnTo>
                    <a:pt x="181013" y="470027"/>
                  </a:lnTo>
                  <a:lnTo>
                    <a:pt x="226987" y="476758"/>
                  </a:lnTo>
                  <a:lnTo>
                    <a:pt x="226987" y="158229"/>
                  </a:lnTo>
                  <a:lnTo>
                    <a:pt x="204711" y="158229"/>
                  </a:lnTo>
                  <a:lnTo>
                    <a:pt x="159105" y="238379"/>
                  </a:lnTo>
                  <a:lnTo>
                    <a:pt x="112534" y="158229"/>
                  </a:lnTo>
                  <a:lnTo>
                    <a:pt x="90208" y="158229"/>
                  </a:lnTo>
                  <a:lnTo>
                    <a:pt x="158597" y="276059"/>
                  </a:lnTo>
                  <a:lnTo>
                    <a:pt x="207086" y="192913"/>
                  </a:lnTo>
                  <a:lnTo>
                    <a:pt x="207086" y="455764"/>
                  </a:lnTo>
                  <a:lnTo>
                    <a:pt x="163233" y="444703"/>
                  </a:lnTo>
                  <a:lnTo>
                    <a:pt x="123355" y="425310"/>
                  </a:lnTo>
                  <a:lnTo>
                    <a:pt x="88480" y="398589"/>
                  </a:lnTo>
                  <a:lnTo>
                    <a:pt x="59588" y="365544"/>
                  </a:lnTo>
                  <a:lnTo>
                    <a:pt x="37719" y="327177"/>
                  </a:lnTo>
                  <a:lnTo>
                    <a:pt x="23850" y="284505"/>
                  </a:lnTo>
                  <a:lnTo>
                    <a:pt x="18999" y="238518"/>
                  </a:lnTo>
                  <a:lnTo>
                    <a:pt x="23469" y="194335"/>
                  </a:lnTo>
                  <a:lnTo>
                    <a:pt x="36283" y="153162"/>
                  </a:lnTo>
                  <a:lnTo>
                    <a:pt x="56540" y="115874"/>
                  </a:lnTo>
                  <a:lnTo>
                    <a:pt x="83375" y="83375"/>
                  </a:lnTo>
                  <a:lnTo>
                    <a:pt x="115874" y="56553"/>
                  </a:lnTo>
                  <a:lnTo>
                    <a:pt x="153162" y="36296"/>
                  </a:lnTo>
                  <a:lnTo>
                    <a:pt x="194335" y="23482"/>
                  </a:lnTo>
                  <a:lnTo>
                    <a:pt x="239433" y="19011"/>
                  </a:lnTo>
                  <a:lnTo>
                    <a:pt x="241261" y="19075"/>
                  </a:lnTo>
                  <a:lnTo>
                    <a:pt x="241261" y="63"/>
                  </a:lnTo>
                  <a:close/>
                </a:path>
                <a:path w="477520" h="476884">
                  <a:moveTo>
                    <a:pt x="477050" y="238518"/>
                  </a:moveTo>
                  <a:lnTo>
                    <a:pt x="471678" y="188099"/>
                  </a:lnTo>
                  <a:lnTo>
                    <a:pt x="456336" y="141351"/>
                  </a:lnTo>
                  <a:lnTo>
                    <a:pt x="432142" y="99402"/>
                  </a:lnTo>
                  <a:lnTo>
                    <a:pt x="400215" y="63385"/>
                  </a:lnTo>
                  <a:lnTo>
                    <a:pt x="361683" y="34404"/>
                  </a:lnTo>
                  <a:lnTo>
                    <a:pt x="317690" y="13589"/>
                  </a:lnTo>
                  <a:lnTo>
                    <a:pt x="269341" y="2057"/>
                  </a:lnTo>
                  <a:lnTo>
                    <a:pt x="269341" y="319773"/>
                  </a:lnTo>
                  <a:lnTo>
                    <a:pt x="293103" y="319773"/>
                  </a:lnTo>
                  <a:lnTo>
                    <a:pt x="327837" y="259499"/>
                  </a:lnTo>
                  <a:lnTo>
                    <a:pt x="363423" y="319773"/>
                  </a:lnTo>
                  <a:lnTo>
                    <a:pt x="386232" y="319773"/>
                  </a:lnTo>
                  <a:lnTo>
                    <a:pt x="339318" y="239610"/>
                  </a:lnTo>
                  <a:lnTo>
                    <a:pt x="386232" y="158229"/>
                  </a:lnTo>
                  <a:lnTo>
                    <a:pt x="363423" y="158229"/>
                  </a:lnTo>
                  <a:lnTo>
                    <a:pt x="289293" y="286512"/>
                  </a:lnTo>
                  <a:lnTo>
                    <a:pt x="289293" y="24993"/>
                  </a:lnTo>
                  <a:lnTo>
                    <a:pt x="335343" y="41605"/>
                  </a:lnTo>
                  <a:lnTo>
                    <a:pt x="375996" y="67551"/>
                  </a:lnTo>
                  <a:lnTo>
                    <a:pt x="409905" y="101536"/>
                  </a:lnTo>
                  <a:lnTo>
                    <a:pt x="435762" y="142240"/>
                  </a:lnTo>
                  <a:lnTo>
                    <a:pt x="452247" y="188341"/>
                  </a:lnTo>
                  <a:lnTo>
                    <a:pt x="458038" y="238518"/>
                  </a:lnTo>
                  <a:lnTo>
                    <a:pt x="452767" y="286423"/>
                  </a:lnTo>
                  <a:lnTo>
                    <a:pt x="437730" y="330682"/>
                  </a:lnTo>
                  <a:lnTo>
                    <a:pt x="414070" y="370141"/>
                  </a:lnTo>
                  <a:lnTo>
                    <a:pt x="382930" y="403682"/>
                  </a:lnTo>
                  <a:lnTo>
                    <a:pt x="345440" y="430136"/>
                  </a:lnTo>
                  <a:lnTo>
                    <a:pt x="302768" y="448386"/>
                  </a:lnTo>
                  <a:lnTo>
                    <a:pt x="256032" y="457276"/>
                  </a:lnTo>
                  <a:lnTo>
                    <a:pt x="256032" y="476338"/>
                  </a:lnTo>
                  <a:lnTo>
                    <a:pt x="300951" y="468693"/>
                  </a:lnTo>
                  <a:lnTo>
                    <a:pt x="342607" y="453047"/>
                  </a:lnTo>
                  <a:lnTo>
                    <a:pt x="380174" y="430263"/>
                  </a:lnTo>
                  <a:lnTo>
                    <a:pt x="412800" y="401167"/>
                  </a:lnTo>
                  <a:lnTo>
                    <a:pt x="439648" y="366598"/>
                  </a:lnTo>
                  <a:lnTo>
                    <a:pt x="459867" y="327418"/>
                  </a:lnTo>
                  <a:lnTo>
                    <a:pt x="472617" y="284441"/>
                  </a:lnTo>
                  <a:lnTo>
                    <a:pt x="477050" y="238518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1226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45250-E4DB-9B42-CBA4-56FF1FC6C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3B8321-8F19-BE38-3D68-40C221348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23" t="6693" r="-8489" b="-5250"/>
          <a:stretch/>
        </p:blipFill>
        <p:spPr>
          <a:xfrm>
            <a:off x="-1996965" y="1799024"/>
            <a:ext cx="14490286" cy="555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2FDB1714-D2F7-6F17-E9A3-F3CF2FE9E32E}"/>
              </a:ext>
            </a:extLst>
          </p:cNvPr>
          <p:cNvSpPr/>
          <p:nvPr/>
        </p:nvSpPr>
        <p:spPr>
          <a:xfrm>
            <a:off x="161135" y="-95632"/>
            <a:ext cx="8530920" cy="2208212"/>
          </a:xfrm>
          <a:prstGeom prst="horizontalScroll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4E9E1484-B730-C5C5-D202-EC5B10C13CF8}"/>
              </a:ext>
            </a:extLst>
          </p:cNvPr>
          <p:cNvSpPr txBox="1"/>
          <p:nvPr/>
        </p:nvSpPr>
        <p:spPr>
          <a:xfrm>
            <a:off x="649336" y="352474"/>
            <a:ext cx="8402577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>
                  <a:solidFill>
                    <a:schemeClr val="accent3"/>
                  </a:solidFill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Pourcentages audiences selon les Villes</a:t>
            </a:r>
          </a:p>
          <a:p>
            <a:r>
              <a:rPr lang="fr-FR" b="1" dirty="0">
                <a:ln>
                  <a:solidFill>
                    <a:schemeClr val="accent3"/>
                  </a:solidFill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gency FB" panose="020B0503020202020204" pitchFamily="34" charset="0"/>
              </a:rPr>
              <a:t> et pays actifs</a:t>
            </a:r>
            <a:endParaRPr b="1" dirty="0">
              <a:ln>
                <a:solidFill>
                  <a:schemeClr val="accent3"/>
                </a:solidFill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A70A01-2DE8-B1BA-2603-97A52AADE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B7DB32-E549-BE1F-DFD1-3EB5DA17B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51913" y="-208267"/>
            <a:ext cx="3140087" cy="29103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2B68484-E51B-CD98-5995-B5EE9EBEED9A}"/>
              </a:ext>
            </a:extLst>
          </p:cNvPr>
          <p:cNvGrpSpPr/>
          <p:nvPr/>
        </p:nvGrpSpPr>
        <p:grpSpPr>
          <a:xfrm>
            <a:off x="9262148" y="5887376"/>
            <a:ext cx="2719615" cy="874665"/>
            <a:chOff x="6874645" y="5180055"/>
            <a:chExt cx="2719615" cy="874665"/>
          </a:xfrm>
        </p:grpSpPr>
        <p:sp>
          <p:nvSpPr>
            <p:cNvPr id="6" name="Graphic 5">
              <a:extLst>
                <a:ext uri="{FF2B5EF4-FFF2-40B4-BE49-F238E27FC236}">
                  <a16:creationId xmlns:a16="http://schemas.microsoft.com/office/drawing/2014/main" id="{1FB3CA30-0026-2363-CA35-BD441760A50D}"/>
                </a:ext>
              </a:extLst>
            </p:cNvPr>
            <p:cNvSpPr>
              <a:spLocks/>
            </p:cNvSpPr>
            <p:nvPr/>
          </p:nvSpPr>
          <p:spPr>
            <a:xfrm>
              <a:off x="6874645" y="5792472"/>
              <a:ext cx="867410" cy="245745"/>
            </a:xfrm>
            <a:custGeom>
              <a:avLst/>
              <a:gdLst/>
              <a:ahLst/>
              <a:cxnLst/>
              <a:rect l="l" t="t" r="r" b="b"/>
              <a:pathLst>
                <a:path w="868044" h="245745">
                  <a:moveTo>
                    <a:pt x="281190" y="5029"/>
                  </a:moveTo>
                  <a:lnTo>
                    <a:pt x="198742" y="5029"/>
                  </a:lnTo>
                  <a:lnTo>
                    <a:pt x="140766" y="127685"/>
                  </a:lnTo>
                  <a:lnTo>
                    <a:pt x="82448" y="5029"/>
                  </a:lnTo>
                  <a:lnTo>
                    <a:pt x="0" y="5029"/>
                  </a:lnTo>
                  <a:lnTo>
                    <a:pt x="0" y="239966"/>
                  </a:lnTo>
                  <a:lnTo>
                    <a:pt x="68033" y="239966"/>
                  </a:lnTo>
                  <a:lnTo>
                    <a:pt x="68033" y="111264"/>
                  </a:lnTo>
                  <a:lnTo>
                    <a:pt x="115290" y="217170"/>
                  </a:lnTo>
                  <a:lnTo>
                    <a:pt x="165900" y="217170"/>
                  </a:lnTo>
                  <a:lnTo>
                    <a:pt x="213156" y="111264"/>
                  </a:lnTo>
                  <a:lnTo>
                    <a:pt x="213156" y="239966"/>
                  </a:lnTo>
                  <a:lnTo>
                    <a:pt x="281190" y="239966"/>
                  </a:lnTo>
                  <a:lnTo>
                    <a:pt x="281190" y="5029"/>
                  </a:lnTo>
                  <a:close/>
                </a:path>
                <a:path w="868044" h="245745">
                  <a:moveTo>
                    <a:pt x="392442" y="5029"/>
                  </a:moveTo>
                  <a:lnTo>
                    <a:pt x="314693" y="5029"/>
                  </a:lnTo>
                  <a:lnTo>
                    <a:pt x="314693" y="239979"/>
                  </a:lnTo>
                  <a:lnTo>
                    <a:pt x="392442" y="239979"/>
                  </a:lnTo>
                  <a:lnTo>
                    <a:pt x="392442" y="5029"/>
                  </a:lnTo>
                  <a:close/>
                </a:path>
                <a:path w="868044" h="245745">
                  <a:moveTo>
                    <a:pt x="601573" y="175209"/>
                  </a:moveTo>
                  <a:lnTo>
                    <a:pt x="503707" y="175209"/>
                  </a:lnTo>
                  <a:lnTo>
                    <a:pt x="503707" y="5029"/>
                  </a:lnTo>
                  <a:lnTo>
                    <a:pt x="425958" y="5029"/>
                  </a:lnTo>
                  <a:lnTo>
                    <a:pt x="425958" y="175209"/>
                  </a:lnTo>
                  <a:lnTo>
                    <a:pt x="425958" y="239979"/>
                  </a:lnTo>
                  <a:lnTo>
                    <a:pt x="601573" y="239979"/>
                  </a:lnTo>
                  <a:lnTo>
                    <a:pt x="601573" y="175209"/>
                  </a:lnTo>
                  <a:close/>
                </a:path>
                <a:path w="868044" h="245745">
                  <a:moveTo>
                    <a:pt x="868006" y="121996"/>
                  </a:moveTo>
                  <a:lnTo>
                    <a:pt x="867067" y="106743"/>
                  </a:lnTo>
                  <a:lnTo>
                    <a:pt x="866965" y="105003"/>
                  </a:lnTo>
                  <a:lnTo>
                    <a:pt x="863854" y="88900"/>
                  </a:lnTo>
                  <a:lnTo>
                    <a:pt x="858672" y="73672"/>
                  </a:lnTo>
                  <a:lnTo>
                    <a:pt x="854125" y="64681"/>
                  </a:lnTo>
                  <a:lnTo>
                    <a:pt x="851420" y="59321"/>
                  </a:lnTo>
                  <a:lnTo>
                    <a:pt x="819277" y="24384"/>
                  </a:lnTo>
                  <a:lnTo>
                    <a:pt x="788250" y="8293"/>
                  </a:lnTo>
                  <a:lnTo>
                    <a:pt x="788250" y="122326"/>
                  </a:lnTo>
                  <a:lnTo>
                    <a:pt x="787844" y="130352"/>
                  </a:lnTo>
                  <a:lnTo>
                    <a:pt x="786650" y="137998"/>
                  </a:lnTo>
                  <a:lnTo>
                    <a:pt x="784669" y="145262"/>
                  </a:lnTo>
                  <a:lnTo>
                    <a:pt x="781939" y="151993"/>
                  </a:lnTo>
                  <a:lnTo>
                    <a:pt x="781888" y="152146"/>
                  </a:lnTo>
                  <a:lnTo>
                    <a:pt x="752805" y="178765"/>
                  </a:lnTo>
                  <a:lnTo>
                    <a:pt x="739990" y="180644"/>
                  </a:lnTo>
                  <a:lnTo>
                    <a:pt x="733526" y="180174"/>
                  </a:lnTo>
                  <a:lnTo>
                    <a:pt x="700303" y="158267"/>
                  </a:lnTo>
                  <a:lnTo>
                    <a:pt x="689724" y="122326"/>
                  </a:lnTo>
                  <a:lnTo>
                    <a:pt x="690143" y="114325"/>
                  </a:lnTo>
                  <a:lnTo>
                    <a:pt x="709523" y="76339"/>
                  </a:lnTo>
                  <a:lnTo>
                    <a:pt x="739990" y="64681"/>
                  </a:lnTo>
                  <a:lnTo>
                    <a:pt x="746582" y="65151"/>
                  </a:lnTo>
                  <a:lnTo>
                    <a:pt x="778395" y="86423"/>
                  </a:lnTo>
                  <a:lnTo>
                    <a:pt x="788225" y="121996"/>
                  </a:lnTo>
                  <a:lnTo>
                    <a:pt x="788250" y="122326"/>
                  </a:lnTo>
                  <a:lnTo>
                    <a:pt x="788250" y="8293"/>
                  </a:lnTo>
                  <a:lnTo>
                    <a:pt x="774001" y="3949"/>
                  </a:lnTo>
                  <a:lnTo>
                    <a:pt x="756945" y="990"/>
                  </a:lnTo>
                  <a:lnTo>
                    <a:pt x="738987" y="0"/>
                  </a:lnTo>
                  <a:lnTo>
                    <a:pt x="720940" y="990"/>
                  </a:lnTo>
                  <a:lnTo>
                    <a:pt x="672630" y="15582"/>
                  </a:lnTo>
                  <a:lnTo>
                    <a:pt x="635635" y="45834"/>
                  </a:lnTo>
                  <a:lnTo>
                    <a:pt x="614095" y="88646"/>
                  </a:lnTo>
                  <a:lnTo>
                    <a:pt x="609955" y="121996"/>
                  </a:lnTo>
                  <a:lnTo>
                    <a:pt x="610920" y="137998"/>
                  </a:lnTo>
                  <a:lnTo>
                    <a:pt x="610984" y="139153"/>
                  </a:lnTo>
                  <a:lnTo>
                    <a:pt x="626541" y="185331"/>
                  </a:lnTo>
                  <a:lnTo>
                    <a:pt x="658672" y="220687"/>
                  </a:lnTo>
                  <a:lnTo>
                    <a:pt x="703961" y="241350"/>
                  </a:lnTo>
                  <a:lnTo>
                    <a:pt x="738987" y="245325"/>
                  </a:lnTo>
                  <a:lnTo>
                    <a:pt x="756945" y="244335"/>
                  </a:lnTo>
                  <a:lnTo>
                    <a:pt x="805345" y="229400"/>
                  </a:lnTo>
                  <a:lnTo>
                    <a:pt x="842314" y="198653"/>
                  </a:lnTo>
                  <a:lnTo>
                    <a:pt x="853757" y="180644"/>
                  </a:lnTo>
                  <a:lnTo>
                    <a:pt x="858672" y="170815"/>
                  </a:lnTo>
                  <a:lnTo>
                    <a:pt x="863854" y="155422"/>
                  </a:lnTo>
                  <a:lnTo>
                    <a:pt x="866965" y="139153"/>
                  </a:lnTo>
                  <a:lnTo>
                    <a:pt x="867981" y="122326"/>
                  </a:lnTo>
                  <a:lnTo>
                    <a:pt x="868006" y="121996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pic>
          <p:nvPicPr>
            <p:cNvPr id="7" name="Image 95163546">
              <a:extLst>
                <a:ext uri="{FF2B5EF4-FFF2-40B4-BE49-F238E27FC236}">
                  <a16:creationId xmlns:a16="http://schemas.microsoft.com/office/drawing/2014/main" id="{9888233B-B025-0374-52D1-100D76A32116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4572" y="5803260"/>
              <a:ext cx="215900" cy="25146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1A308E-0D55-324A-804F-0D563F3D7C8D}"/>
                </a:ext>
              </a:extLst>
            </p:cNvPr>
            <p:cNvGrpSpPr>
              <a:grpSpLocks/>
            </p:cNvGrpSpPr>
            <p:nvPr/>
          </p:nvGrpSpPr>
          <p:grpSpPr>
            <a:xfrm>
              <a:off x="8182989" y="5792472"/>
              <a:ext cx="1411271" cy="234957"/>
              <a:chOff x="0" y="0"/>
              <a:chExt cx="1411271" cy="234957"/>
            </a:xfrm>
          </p:grpSpPr>
          <p:pic>
            <p:nvPicPr>
              <p:cNvPr id="12" name="Image 882186275">
                <a:extLst>
                  <a:ext uri="{FF2B5EF4-FFF2-40B4-BE49-F238E27FC236}">
                    <a16:creationId xmlns:a16="http://schemas.microsoft.com/office/drawing/2014/main" id="{73D01436-C424-6422-664A-A6CF846758AF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0"/>
                <a:ext cx="460824" cy="234952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  <p:sp>
            <p:nvSpPr>
              <p:cNvPr id="13" name="Graphic 16">
                <a:extLst>
                  <a:ext uri="{FF2B5EF4-FFF2-40B4-BE49-F238E27FC236}">
                    <a16:creationId xmlns:a16="http://schemas.microsoft.com/office/drawing/2014/main" id="{3BCCD0E2-242C-14A2-B207-BC368CF43876}"/>
                  </a:ext>
                </a:extLst>
              </p:cNvPr>
              <p:cNvSpPr/>
              <p:nvPr/>
            </p:nvSpPr>
            <p:spPr>
              <a:xfrm>
                <a:off x="490307" y="7"/>
                <a:ext cx="436880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436880" h="234950">
                    <a:moveTo>
                      <a:pt x="175602" y="170180"/>
                    </a:moveTo>
                    <a:lnTo>
                      <a:pt x="77749" y="170180"/>
                    </a:lnTo>
                    <a:lnTo>
                      <a:pt x="77749" y="0"/>
                    </a:lnTo>
                    <a:lnTo>
                      <a:pt x="0" y="0"/>
                    </a:lnTo>
                    <a:lnTo>
                      <a:pt x="0" y="170180"/>
                    </a:lnTo>
                    <a:lnTo>
                      <a:pt x="0" y="234950"/>
                    </a:lnTo>
                    <a:lnTo>
                      <a:pt x="175602" y="234950"/>
                    </a:lnTo>
                    <a:lnTo>
                      <a:pt x="175602" y="170180"/>
                    </a:lnTo>
                    <a:close/>
                  </a:path>
                  <a:path w="436880" h="234950">
                    <a:moveTo>
                      <a:pt x="436689" y="0"/>
                    </a:moveTo>
                    <a:lnTo>
                      <a:pt x="357251" y="0"/>
                    </a:lnTo>
                    <a:lnTo>
                      <a:pt x="308991" y="154165"/>
                    </a:lnTo>
                    <a:lnTo>
                      <a:pt x="260400" y="0"/>
                    </a:lnTo>
                    <a:lnTo>
                      <a:pt x="177279" y="0"/>
                    </a:lnTo>
                    <a:lnTo>
                      <a:pt x="266433" y="234937"/>
                    </a:lnTo>
                    <a:lnTo>
                      <a:pt x="346862" y="234937"/>
                    </a:lnTo>
                    <a:lnTo>
                      <a:pt x="436689" y="0"/>
                    </a:lnTo>
                    <a:close/>
                  </a:path>
                </a:pathLst>
              </a:custGeom>
              <a:solidFill>
                <a:srgbClr val="113351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pic>
            <p:nvPicPr>
              <p:cNvPr id="15" name="Image 1279757137">
                <a:extLst>
                  <a:ext uri="{FF2B5EF4-FFF2-40B4-BE49-F238E27FC236}">
                    <a16:creationId xmlns:a16="http://schemas.microsoft.com/office/drawing/2014/main" id="{C17BF832-3AB0-F712-1E90-351C33A2ECE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21980" y="2"/>
                <a:ext cx="489291" cy="234937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</p:grp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E474B833-2DF2-06F8-B26E-14ECAC1384FB}"/>
                </a:ext>
              </a:extLst>
            </p:cNvPr>
            <p:cNvSpPr>
              <a:spLocks/>
            </p:cNvSpPr>
            <p:nvPr/>
          </p:nvSpPr>
          <p:spPr>
            <a:xfrm>
              <a:off x="7831712" y="5180055"/>
              <a:ext cx="477520" cy="476250"/>
            </a:xfrm>
            <a:custGeom>
              <a:avLst/>
              <a:gdLst/>
              <a:ahLst/>
              <a:cxnLst/>
              <a:rect l="l" t="t" r="r" b="b"/>
              <a:pathLst>
                <a:path w="477520" h="476884">
                  <a:moveTo>
                    <a:pt x="108737" y="231394"/>
                  </a:moveTo>
                  <a:lnTo>
                    <a:pt x="90208" y="197180"/>
                  </a:lnTo>
                  <a:lnTo>
                    <a:pt x="90208" y="319773"/>
                  </a:lnTo>
                  <a:lnTo>
                    <a:pt x="108737" y="319773"/>
                  </a:lnTo>
                  <a:lnTo>
                    <a:pt x="108737" y="231394"/>
                  </a:lnTo>
                  <a:close/>
                </a:path>
                <a:path w="477520" h="476884">
                  <a:moveTo>
                    <a:pt x="241261" y="63"/>
                  </a:moveTo>
                  <a:lnTo>
                    <a:pt x="190512" y="4851"/>
                  </a:lnTo>
                  <a:lnTo>
                    <a:pt x="145770" y="18770"/>
                  </a:lnTo>
                  <a:lnTo>
                    <a:pt x="105257" y="40792"/>
                  </a:lnTo>
                  <a:lnTo>
                    <a:pt x="69938" y="69938"/>
                  </a:lnTo>
                  <a:lnTo>
                    <a:pt x="40792" y="105257"/>
                  </a:lnTo>
                  <a:lnTo>
                    <a:pt x="18783" y="145770"/>
                  </a:lnTo>
                  <a:lnTo>
                    <a:pt x="4864" y="190512"/>
                  </a:lnTo>
                  <a:lnTo>
                    <a:pt x="0" y="238518"/>
                  </a:lnTo>
                  <a:lnTo>
                    <a:pt x="4584" y="285165"/>
                  </a:lnTo>
                  <a:lnTo>
                    <a:pt x="17729" y="328752"/>
                  </a:lnTo>
                  <a:lnTo>
                    <a:pt x="38557" y="368414"/>
                  </a:lnTo>
                  <a:lnTo>
                    <a:pt x="66179" y="403250"/>
                  </a:lnTo>
                  <a:lnTo>
                    <a:pt x="99720" y="432384"/>
                  </a:lnTo>
                  <a:lnTo>
                    <a:pt x="138290" y="454939"/>
                  </a:lnTo>
                  <a:lnTo>
                    <a:pt x="181013" y="470027"/>
                  </a:lnTo>
                  <a:lnTo>
                    <a:pt x="226987" y="476758"/>
                  </a:lnTo>
                  <a:lnTo>
                    <a:pt x="226987" y="158229"/>
                  </a:lnTo>
                  <a:lnTo>
                    <a:pt x="204711" y="158229"/>
                  </a:lnTo>
                  <a:lnTo>
                    <a:pt x="159105" y="238379"/>
                  </a:lnTo>
                  <a:lnTo>
                    <a:pt x="112534" y="158229"/>
                  </a:lnTo>
                  <a:lnTo>
                    <a:pt x="90208" y="158229"/>
                  </a:lnTo>
                  <a:lnTo>
                    <a:pt x="158597" y="276059"/>
                  </a:lnTo>
                  <a:lnTo>
                    <a:pt x="207086" y="192913"/>
                  </a:lnTo>
                  <a:lnTo>
                    <a:pt x="207086" y="455764"/>
                  </a:lnTo>
                  <a:lnTo>
                    <a:pt x="163233" y="444703"/>
                  </a:lnTo>
                  <a:lnTo>
                    <a:pt x="123355" y="425310"/>
                  </a:lnTo>
                  <a:lnTo>
                    <a:pt x="88480" y="398589"/>
                  </a:lnTo>
                  <a:lnTo>
                    <a:pt x="59588" y="365544"/>
                  </a:lnTo>
                  <a:lnTo>
                    <a:pt x="37719" y="327177"/>
                  </a:lnTo>
                  <a:lnTo>
                    <a:pt x="23850" y="284505"/>
                  </a:lnTo>
                  <a:lnTo>
                    <a:pt x="18999" y="238518"/>
                  </a:lnTo>
                  <a:lnTo>
                    <a:pt x="23469" y="194335"/>
                  </a:lnTo>
                  <a:lnTo>
                    <a:pt x="36283" y="153162"/>
                  </a:lnTo>
                  <a:lnTo>
                    <a:pt x="56540" y="115874"/>
                  </a:lnTo>
                  <a:lnTo>
                    <a:pt x="83375" y="83375"/>
                  </a:lnTo>
                  <a:lnTo>
                    <a:pt x="115874" y="56553"/>
                  </a:lnTo>
                  <a:lnTo>
                    <a:pt x="153162" y="36296"/>
                  </a:lnTo>
                  <a:lnTo>
                    <a:pt x="194335" y="23482"/>
                  </a:lnTo>
                  <a:lnTo>
                    <a:pt x="239433" y="19011"/>
                  </a:lnTo>
                  <a:lnTo>
                    <a:pt x="241261" y="19075"/>
                  </a:lnTo>
                  <a:lnTo>
                    <a:pt x="241261" y="63"/>
                  </a:lnTo>
                  <a:close/>
                </a:path>
                <a:path w="477520" h="476884">
                  <a:moveTo>
                    <a:pt x="477050" y="238518"/>
                  </a:moveTo>
                  <a:lnTo>
                    <a:pt x="471678" y="188099"/>
                  </a:lnTo>
                  <a:lnTo>
                    <a:pt x="456336" y="141351"/>
                  </a:lnTo>
                  <a:lnTo>
                    <a:pt x="432142" y="99402"/>
                  </a:lnTo>
                  <a:lnTo>
                    <a:pt x="400215" y="63385"/>
                  </a:lnTo>
                  <a:lnTo>
                    <a:pt x="361683" y="34404"/>
                  </a:lnTo>
                  <a:lnTo>
                    <a:pt x="317690" y="13589"/>
                  </a:lnTo>
                  <a:lnTo>
                    <a:pt x="269341" y="2057"/>
                  </a:lnTo>
                  <a:lnTo>
                    <a:pt x="269341" y="319773"/>
                  </a:lnTo>
                  <a:lnTo>
                    <a:pt x="293103" y="319773"/>
                  </a:lnTo>
                  <a:lnTo>
                    <a:pt x="327837" y="259499"/>
                  </a:lnTo>
                  <a:lnTo>
                    <a:pt x="363423" y="319773"/>
                  </a:lnTo>
                  <a:lnTo>
                    <a:pt x="386232" y="319773"/>
                  </a:lnTo>
                  <a:lnTo>
                    <a:pt x="339318" y="239610"/>
                  </a:lnTo>
                  <a:lnTo>
                    <a:pt x="386232" y="158229"/>
                  </a:lnTo>
                  <a:lnTo>
                    <a:pt x="363423" y="158229"/>
                  </a:lnTo>
                  <a:lnTo>
                    <a:pt x="289293" y="286512"/>
                  </a:lnTo>
                  <a:lnTo>
                    <a:pt x="289293" y="24993"/>
                  </a:lnTo>
                  <a:lnTo>
                    <a:pt x="335343" y="41605"/>
                  </a:lnTo>
                  <a:lnTo>
                    <a:pt x="375996" y="67551"/>
                  </a:lnTo>
                  <a:lnTo>
                    <a:pt x="409905" y="101536"/>
                  </a:lnTo>
                  <a:lnTo>
                    <a:pt x="435762" y="142240"/>
                  </a:lnTo>
                  <a:lnTo>
                    <a:pt x="452247" y="188341"/>
                  </a:lnTo>
                  <a:lnTo>
                    <a:pt x="458038" y="238518"/>
                  </a:lnTo>
                  <a:lnTo>
                    <a:pt x="452767" y="286423"/>
                  </a:lnTo>
                  <a:lnTo>
                    <a:pt x="437730" y="330682"/>
                  </a:lnTo>
                  <a:lnTo>
                    <a:pt x="414070" y="370141"/>
                  </a:lnTo>
                  <a:lnTo>
                    <a:pt x="382930" y="403682"/>
                  </a:lnTo>
                  <a:lnTo>
                    <a:pt x="345440" y="430136"/>
                  </a:lnTo>
                  <a:lnTo>
                    <a:pt x="302768" y="448386"/>
                  </a:lnTo>
                  <a:lnTo>
                    <a:pt x="256032" y="457276"/>
                  </a:lnTo>
                  <a:lnTo>
                    <a:pt x="256032" y="476338"/>
                  </a:lnTo>
                  <a:lnTo>
                    <a:pt x="300951" y="468693"/>
                  </a:lnTo>
                  <a:lnTo>
                    <a:pt x="342607" y="453047"/>
                  </a:lnTo>
                  <a:lnTo>
                    <a:pt x="380174" y="430263"/>
                  </a:lnTo>
                  <a:lnTo>
                    <a:pt x="412800" y="401167"/>
                  </a:lnTo>
                  <a:lnTo>
                    <a:pt x="439648" y="366598"/>
                  </a:lnTo>
                  <a:lnTo>
                    <a:pt x="459867" y="327418"/>
                  </a:lnTo>
                  <a:lnTo>
                    <a:pt x="472617" y="284441"/>
                  </a:lnTo>
                  <a:lnTo>
                    <a:pt x="477050" y="238518"/>
                  </a:lnTo>
                  <a:close/>
                </a:path>
              </a:pathLst>
            </a:custGeom>
            <a:solidFill>
              <a:srgbClr val="11335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9472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dvAuto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B39782"/>
      </a:dk1>
      <a:lt1>
        <a:srgbClr val="317CB3"/>
      </a:lt1>
      <a:dk2>
        <a:srgbClr val="A7A7A7"/>
      </a:dk2>
      <a:lt2>
        <a:srgbClr val="535353"/>
      </a:lt2>
      <a:accent1>
        <a:srgbClr val="317CB3"/>
      </a:accent1>
      <a:accent2>
        <a:srgbClr val="1B4564"/>
      </a:accent2>
      <a:accent3>
        <a:srgbClr val="15354D"/>
      </a:accent3>
      <a:accent4>
        <a:srgbClr val="0F2536"/>
      </a:accent4>
      <a:accent5>
        <a:srgbClr val="08151E"/>
      </a:accent5>
      <a:accent6>
        <a:srgbClr val="02050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B39782"/>
      </a:dk1>
      <a:lt1>
        <a:srgbClr val="317CB3"/>
      </a:lt1>
      <a:dk2>
        <a:srgbClr val="A7A7A7"/>
      </a:dk2>
      <a:lt2>
        <a:srgbClr val="535353"/>
      </a:lt2>
      <a:accent1>
        <a:srgbClr val="317CB3"/>
      </a:accent1>
      <a:accent2>
        <a:srgbClr val="1B4564"/>
      </a:accent2>
      <a:accent3>
        <a:srgbClr val="15354D"/>
      </a:accent3>
      <a:accent4>
        <a:srgbClr val="0F2536"/>
      </a:accent4>
      <a:accent5>
        <a:srgbClr val="08151E"/>
      </a:accent5>
      <a:accent6>
        <a:srgbClr val="02050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 mois de janvier</Template>
  <TotalTime>575</TotalTime>
  <Words>324</Words>
  <Application>Microsoft Office PowerPoint</Application>
  <PresentationFormat>Widescreen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Agency FB</vt:lpstr>
      <vt:lpstr>Arial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FOGUE</dc:creator>
  <cp:lastModifiedBy>FOGUE</cp:lastModifiedBy>
  <cp:revision>2</cp:revision>
  <dcterms:created xsi:type="dcterms:W3CDTF">2025-03-05T10:11:29Z</dcterms:created>
  <dcterms:modified xsi:type="dcterms:W3CDTF">2025-03-07T12:29:55Z</dcterms:modified>
</cp:coreProperties>
</file>