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4" r:id="rId3"/>
    <p:sldId id="291" r:id="rId4"/>
    <p:sldId id="308" r:id="rId5"/>
    <p:sldId id="309" r:id="rId6"/>
    <p:sldId id="288" r:id="rId7"/>
    <p:sldId id="294" r:id="rId8"/>
    <p:sldId id="293" r:id="rId9"/>
    <p:sldId id="28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o Kelvyn" userId="1cb4a26df6adbc82" providerId="LiveId" clId="{CD653EEE-A479-4480-9015-A8B798343A85}"/>
    <pc:docChg chg="custSel addSld delSld modSld">
      <pc:chgData name="Milo Kelvyn" userId="1cb4a26df6adbc82" providerId="LiveId" clId="{CD653EEE-A479-4480-9015-A8B798343A85}" dt="2024-11-01T13:57:46.434" v="179" actId="47"/>
      <pc:docMkLst>
        <pc:docMk/>
      </pc:docMkLst>
      <pc:sldChg chg="modSp">
        <pc:chgData name="Milo Kelvyn" userId="1cb4a26df6adbc82" providerId="LiveId" clId="{CD653EEE-A479-4480-9015-A8B798343A85}" dt="2024-11-01T12:26:27.919" v="14" actId="20577"/>
        <pc:sldMkLst>
          <pc:docMk/>
          <pc:sldMk cId="0" sldId="257"/>
        </pc:sldMkLst>
        <pc:spChg chg="mod">
          <ac:chgData name="Milo Kelvyn" userId="1cb4a26df6adbc82" providerId="LiveId" clId="{CD653EEE-A479-4480-9015-A8B798343A85}" dt="2024-11-01T12:26:27.919" v="14" actId="20577"/>
          <ac:spMkLst>
            <pc:docMk/>
            <pc:sldMk cId="0" sldId="257"/>
            <ac:spMk id="98" creationId="{00000000-0000-0000-0000-000000000000}"/>
          </ac:spMkLst>
        </pc:spChg>
      </pc:sldChg>
      <pc:sldChg chg="modSp mod">
        <pc:chgData name="Milo Kelvyn" userId="1cb4a26df6adbc82" providerId="LiveId" clId="{CD653EEE-A479-4480-9015-A8B798343A85}" dt="2024-11-01T12:52:36.388" v="74" actId="20577"/>
        <pc:sldMkLst>
          <pc:docMk/>
          <pc:sldMk cId="3317371882" sldId="284"/>
        </pc:sldMkLst>
        <pc:spChg chg="mod">
          <ac:chgData name="Milo Kelvyn" userId="1cb4a26df6adbc82" providerId="LiveId" clId="{CD653EEE-A479-4480-9015-A8B798343A85}" dt="2024-11-01T12:52:36.388" v="74" actId="20577"/>
          <ac:spMkLst>
            <pc:docMk/>
            <pc:sldMk cId="3317371882" sldId="284"/>
            <ac:spMk id="5" creationId="{65521E73-70BE-4648-AFBD-39EE3EBEF460}"/>
          </ac:spMkLst>
        </pc:spChg>
      </pc:sldChg>
      <pc:sldChg chg="modSp mod">
        <pc:chgData name="Milo Kelvyn" userId="1cb4a26df6adbc82" providerId="LiveId" clId="{CD653EEE-A479-4480-9015-A8B798343A85}" dt="2024-11-01T13:51:01.669" v="157" actId="20577"/>
        <pc:sldMkLst>
          <pc:docMk/>
          <pc:sldMk cId="2899093631" sldId="288"/>
        </pc:sldMkLst>
        <pc:spChg chg="mod">
          <ac:chgData name="Milo Kelvyn" userId="1cb4a26df6adbc82" providerId="LiveId" clId="{CD653EEE-A479-4480-9015-A8B798343A85}" dt="2024-11-01T13:51:01.669" v="157" actId="20577"/>
          <ac:spMkLst>
            <pc:docMk/>
            <pc:sldMk cId="2899093631" sldId="288"/>
            <ac:spMk id="2" creationId="{13DE1329-6DE6-47E6-803C-960C8D18CF67}"/>
          </ac:spMkLst>
        </pc:spChg>
      </pc:sldChg>
      <pc:sldChg chg="addSp delSp modSp mod">
        <pc:chgData name="Milo Kelvyn" userId="1cb4a26df6adbc82" providerId="LiveId" clId="{CD653EEE-A479-4480-9015-A8B798343A85}" dt="2024-11-01T13:23:22.628" v="120" actId="14100"/>
        <pc:sldMkLst>
          <pc:docMk/>
          <pc:sldMk cId="3145459014" sldId="291"/>
        </pc:sldMkLst>
        <pc:spChg chg="mod">
          <ac:chgData name="Milo Kelvyn" userId="1cb4a26df6adbc82" providerId="LiveId" clId="{CD653EEE-A479-4480-9015-A8B798343A85}" dt="2024-11-01T13:23:10.359" v="116" actId="21"/>
          <ac:spMkLst>
            <pc:docMk/>
            <pc:sldMk cId="3145459014" sldId="291"/>
            <ac:spMk id="5" creationId="{65521E73-70BE-4648-AFBD-39EE3EBEF460}"/>
          </ac:spMkLst>
        </pc:spChg>
        <pc:spChg chg="mod">
          <ac:chgData name="Milo Kelvyn" userId="1cb4a26df6adbc82" providerId="LiveId" clId="{CD653EEE-A479-4480-9015-A8B798343A85}" dt="2024-11-01T12:49:31.547" v="45" actId="14100"/>
          <ac:spMkLst>
            <pc:docMk/>
            <pc:sldMk cId="3145459014" sldId="291"/>
            <ac:spMk id="108" creationId="{00000000-0000-0000-0000-000000000000}"/>
          </ac:spMkLst>
        </pc:spChg>
        <pc:spChg chg="mod">
          <ac:chgData name="Milo Kelvyn" userId="1cb4a26df6adbc82" providerId="LiveId" clId="{CD653EEE-A479-4480-9015-A8B798343A85}" dt="2024-11-01T12:49:23.187" v="44" actId="255"/>
          <ac:spMkLst>
            <pc:docMk/>
            <pc:sldMk cId="3145459014" sldId="291"/>
            <ac:spMk id="109" creationId="{00000000-0000-0000-0000-000000000000}"/>
          </ac:spMkLst>
        </pc:spChg>
        <pc:picChg chg="add del mod">
          <ac:chgData name="Milo Kelvyn" userId="1cb4a26df6adbc82" providerId="LiveId" clId="{CD653EEE-A479-4480-9015-A8B798343A85}" dt="2024-11-01T13:20:46.544" v="91" actId="478"/>
          <ac:picMkLst>
            <pc:docMk/>
            <pc:sldMk cId="3145459014" sldId="291"/>
            <ac:picMk id="3" creationId="{2888AFCC-CB1A-45B8-BC93-E5D78D1A7225}"/>
          </ac:picMkLst>
        </pc:picChg>
        <pc:picChg chg="add mod">
          <ac:chgData name="Milo Kelvyn" userId="1cb4a26df6adbc82" providerId="LiveId" clId="{CD653EEE-A479-4480-9015-A8B798343A85}" dt="2024-11-01T13:23:22.628" v="120" actId="14100"/>
          <ac:picMkLst>
            <pc:docMk/>
            <pc:sldMk cId="3145459014" sldId="291"/>
            <ac:picMk id="7" creationId="{7729FCA7-5F56-4BB8-A98B-C2B80A0BC794}"/>
          </ac:picMkLst>
        </pc:picChg>
      </pc:sldChg>
      <pc:sldChg chg="addSp delSp modSp del mod modAnim">
        <pc:chgData name="Milo Kelvyn" userId="1cb4a26df6adbc82" providerId="LiveId" clId="{CD653EEE-A479-4480-9015-A8B798343A85}" dt="2024-11-01T13:50:01.720" v="147" actId="2696"/>
        <pc:sldMkLst>
          <pc:docMk/>
          <pc:sldMk cId="3360384433" sldId="292"/>
        </pc:sldMkLst>
        <pc:spChg chg="del mod">
          <ac:chgData name="Milo Kelvyn" userId="1cb4a26df6adbc82" providerId="LiveId" clId="{CD653EEE-A479-4480-9015-A8B798343A85}" dt="2024-11-01T13:49:35.752" v="144"/>
          <ac:spMkLst>
            <pc:docMk/>
            <pc:sldMk cId="3360384433" sldId="292"/>
            <ac:spMk id="3" creationId="{FB17ADA8-75AF-4ECD-AFB3-4332C2804C74}"/>
          </ac:spMkLst>
        </pc:spChg>
        <pc:spChg chg="add mod">
          <ac:chgData name="Milo Kelvyn" userId="1cb4a26df6adbc82" providerId="LiveId" clId="{CD653EEE-A479-4480-9015-A8B798343A85}" dt="2024-11-01T13:49:48.610" v="146" actId="1076"/>
          <ac:spMkLst>
            <pc:docMk/>
            <pc:sldMk cId="3360384433" sldId="292"/>
            <ac:spMk id="5" creationId="{4AEC3794-671E-40AD-888A-DF5F08D7157A}"/>
          </ac:spMkLst>
        </pc:spChg>
      </pc:sldChg>
      <pc:sldChg chg="delSp mod">
        <pc:chgData name="Milo Kelvyn" userId="1cb4a26df6adbc82" providerId="LiveId" clId="{CD653EEE-A479-4480-9015-A8B798343A85}" dt="2024-11-01T13:56:35.453" v="166" actId="478"/>
        <pc:sldMkLst>
          <pc:docMk/>
          <pc:sldMk cId="954182747" sldId="293"/>
        </pc:sldMkLst>
        <pc:picChg chg="del">
          <ac:chgData name="Milo Kelvyn" userId="1cb4a26df6adbc82" providerId="LiveId" clId="{CD653EEE-A479-4480-9015-A8B798343A85}" dt="2024-11-01T13:56:35.453" v="166" actId="478"/>
          <ac:picMkLst>
            <pc:docMk/>
            <pc:sldMk cId="954182747" sldId="293"/>
            <ac:picMk id="4" creationId="{E801A688-7AA2-446B-B0FF-D9A6387C0A7C}"/>
          </ac:picMkLst>
        </pc:picChg>
      </pc:sldChg>
      <pc:sldChg chg="addSp delSp modSp mod">
        <pc:chgData name="Milo Kelvyn" userId="1cb4a26df6adbc82" providerId="LiveId" clId="{CD653EEE-A479-4480-9015-A8B798343A85}" dt="2024-11-01T13:56:22.757" v="165" actId="14100"/>
        <pc:sldMkLst>
          <pc:docMk/>
          <pc:sldMk cId="3047802992" sldId="294"/>
        </pc:sldMkLst>
        <pc:picChg chg="del">
          <ac:chgData name="Milo Kelvyn" userId="1cb4a26df6adbc82" providerId="LiveId" clId="{CD653EEE-A479-4480-9015-A8B798343A85}" dt="2024-11-01T13:51:18.456" v="158" actId="478"/>
          <ac:picMkLst>
            <pc:docMk/>
            <pc:sldMk cId="3047802992" sldId="294"/>
            <ac:picMk id="3" creationId="{7349C71B-EDD9-457B-AEF1-E79F12F6BA38}"/>
          </ac:picMkLst>
        </pc:picChg>
        <pc:picChg chg="add mod">
          <ac:chgData name="Milo Kelvyn" userId="1cb4a26df6adbc82" providerId="LiveId" clId="{CD653EEE-A479-4480-9015-A8B798343A85}" dt="2024-11-01T13:56:22.757" v="165" actId="14100"/>
          <ac:picMkLst>
            <pc:docMk/>
            <pc:sldMk cId="3047802992" sldId="294"/>
            <ac:picMk id="5" creationId="{3AA3C11C-FF4C-43EC-A19A-8F3B63D833CA}"/>
          </ac:picMkLst>
        </pc:picChg>
      </pc:sldChg>
      <pc:sldChg chg="del">
        <pc:chgData name="Milo Kelvyn" userId="1cb4a26df6adbc82" providerId="LiveId" clId="{CD653EEE-A479-4480-9015-A8B798343A85}" dt="2024-11-01T13:57:28.466" v="167" actId="47"/>
        <pc:sldMkLst>
          <pc:docMk/>
          <pc:sldMk cId="3181730064" sldId="295"/>
        </pc:sldMkLst>
      </pc:sldChg>
      <pc:sldChg chg="del">
        <pc:chgData name="Milo Kelvyn" userId="1cb4a26df6adbc82" providerId="LiveId" clId="{CD653EEE-A479-4480-9015-A8B798343A85}" dt="2024-11-01T13:57:32.802" v="168" actId="47"/>
        <pc:sldMkLst>
          <pc:docMk/>
          <pc:sldMk cId="1063615130" sldId="296"/>
        </pc:sldMkLst>
      </pc:sldChg>
      <pc:sldChg chg="del">
        <pc:chgData name="Milo Kelvyn" userId="1cb4a26df6adbc82" providerId="LiveId" clId="{CD653EEE-A479-4480-9015-A8B798343A85}" dt="2024-11-01T13:57:34.210" v="169" actId="47"/>
        <pc:sldMkLst>
          <pc:docMk/>
          <pc:sldMk cId="1354141406" sldId="297"/>
        </pc:sldMkLst>
      </pc:sldChg>
      <pc:sldChg chg="del">
        <pc:chgData name="Milo Kelvyn" userId="1cb4a26df6adbc82" providerId="LiveId" clId="{CD653EEE-A479-4480-9015-A8B798343A85}" dt="2024-11-01T13:57:37.431" v="170" actId="47"/>
        <pc:sldMkLst>
          <pc:docMk/>
          <pc:sldMk cId="3694360487" sldId="298"/>
        </pc:sldMkLst>
      </pc:sldChg>
      <pc:sldChg chg="del">
        <pc:chgData name="Milo Kelvyn" userId="1cb4a26df6adbc82" providerId="LiveId" clId="{CD653EEE-A479-4480-9015-A8B798343A85}" dt="2024-11-01T13:57:38.635" v="171" actId="47"/>
        <pc:sldMkLst>
          <pc:docMk/>
          <pc:sldMk cId="2356053487" sldId="299"/>
        </pc:sldMkLst>
      </pc:sldChg>
      <pc:sldChg chg="del">
        <pc:chgData name="Milo Kelvyn" userId="1cb4a26df6adbc82" providerId="LiveId" clId="{CD653EEE-A479-4480-9015-A8B798343A85}" dt="2024-11-01T13:57:40.482" v="173" actId="47"/>
        <pc:sldMkLst>
          <pc:docMk/>
          <pc:sldMk cId="1094437372" sldId="300"/>
        </pc:sldMkLst>
      </pc:sldChg>
      <pc:sldChg chg="del">
        <pc:chgData name="Milo Kelvyn" userId="1cb4a26df6adbc82" providerId="LiveId" clId="{CD653EEE-A479-4480-9015-A8B798343A85}" dt="2024-11-01T13:57:39.566" v="172" actId="47"/>
        <pc:sldMkLst>
          <pc:docMk/>
          <pc:sldMk cId="4168536455" sldId="301"/>
        </pc:sldMkLst>
      </pc:sldChg>
      <pc:sldChg chg="del">
        <pc:chgData name="Milo Kelvyn" userId="1cb4a26df6adbc82" providerId="LiveId" clId="{CD653EEE-A479-4480-9015-A8B798343A85}" dt="2024-11-01T13:57:41.173" v="174" actId="47"/>
        <pc:sldMkLst>
          <pc:docMk/>
          <pc:sldMk cId="1437429952" sldId="302"/>
        </pc:sldMkLst>
      </pc:sldChg>
      <pc:sldChg chg="del">
        <pc:chgData name="Milo Kelvyn" userId="1cb4a26df6adbc82" providerId="LiveId" clId="{CD653EEE-A479-4480-9015-A8B798343A85}" dt="2024-11-01T13:57:41.834" v="175" actId="47"/>
        <pc:sldMkLst>
          <pc:docMk/>
          <pc:sldMk cId="3586794711" sldId="303"/>
        </pc:sldMkLst>
      </pc:sldChg>
      <pc:sldChg chg="del">
        <pc:chgData name="Milo Kelvyn" userId="1cb4a26df6adbc82" providerId="LiveId" clId="{CD653EEE-A479-4480-9015-A8B798343A85}" dt="2024-11-01T13:57:44.115" v="176" actId="47"/>
        <pc:sldMkLst>
          <pc:docMk/>
          <pc:sldMk cId="3369959479" sldId="304"/>
        </pc:sldMkLst>
      </pc:sldChg>
      <pc:sldChg chg="del">
        <pc:chgData name="Milo Kelvyn" userId="1cb4a26df6adbc82" providerId="LiveId" clId="{CD653EEE-A479-4480-9015-A8B798343A85}" dt="2024-11-01T13:57:44.787" v="177" actId="47"/>
        <pc:sldMkLst>
          <pc:docMk/>
          <pc:sldMk cId="1008294879" sldId="305"/>
        </pc:sldMkLst>
      </pc:sldChg>
      <pc:sldChg chg="del">
        <pc:chgData name="Milo Kelvyn" userId="1cb4a26df6adbc82" providerId="LiveId" clId="{CD653EEE-A479-4480-9015-A8B798343A85}" dt="2024-11-01T13:57:45.681" v="178" actId="47"/>
        <pc:sldMkLst>
          <pc:docMk/>
          <pc:sldMk cId="1278328212" sldId="306"/>
        </pc:sldMkLst>
      </pc:sldChg>
      <pc:sldChg chg="del">
        <pc:chgData name="Milo Kelvyn" userId="1cb4a26df6adbc82" providerId="LiveId" clId="{CD653EEE-A479-4480-9015-A8B798343A85}" dt="2024-11-01T13:57:46.434" v="179" actId="47"/>
        <pc:sldMkLst>
          <pc:docMk/>
          <pc:sldMk cId="3156471642" sldId="307"/>
        </pc:sldMkLst>
      </pc:sldChg>
      <pc:sldChg chg="addSp delSp modSp add mod">
        <pc:chgData name="Milo Kelvyn" userId="1cb4a26df6adbc82" providerId="LiveId" clId="{CD653EEE-A479-4480-9015-A8B798343A85}" dt="2024-11-01T13:23:28.953" v="121" actId="1076"/>
        <pc:sldMkLst>
          <pc:docMk/>
          <pc:sldMk cId="1387970658" sldId="308"/>
        </pc:sldMkLst>
        <pc:spChg chg="mod">
          <ac:chgData name="Milo Kelvyn" userId="1cb4a26df6adbc82" providerId="LiveId" clId="{CD653EEE-A479-4480-9015-A8B798343A85}" dt="2024-11-01T13:22:40.061" v="112" actId="21"/>
          <ac:spMkLst>
            <pc:docMk/>
            <pc:sldMk cId="1387970658" sldId="308"/>
            <ac:spMk id="5" creationId="{65521E73-70BE-4648-AFBD-39EE3EBEF460}"/>
          </ac:spMkLst>
        </pc:spChg>
        <pc:picChg chg="add mod">
          <ac:chgData name="Milo Kelvyn" userId="1cb4a26df6adbc82" providerId="LiveId" clId="{CD653EEE-A479-4480-9015-A8B798343A85}" dt="2024-11-01T13:23:28.953" v="121" actId="1076"/>
          <ac:picMkLst>
            <pc:docMk/>
            <pc:sldMk cId="1387970658" sldId="308"/>
            <ac:picMk id="3" creationId="{A7156476-6B02-44C1-9EBD-6423D6989929}"/>
          </ac:picMkLst>
        </pc:picChg>
        <pc:picChg chg="del">
          <ac:chgData name="Milo Kelvyn" userId="1cb4a26df6adbc82" providerId="LiveId" clId="{CD653EEE-A479-4480-9015-A8B798343A85}" dt="2024-11-01T13:22:20.044" v="107" actId="478"/>
          <ac:picMkLst>
            <pc:docMk/>
            <pc:sldMk cId="1387970658" sldId="308"/>
            <ac:picMk id="7" creationId="{7729FCA7-5F56-4BB8-A98B-C2B80A0BC794}"/>
          </ac:picMkLst>
        </pc:picChg>
      </pc:sldChg>
      <pc:sldChg chg="addSp delSp modSp add mod">
        <pc:chgData name="Milo Kelvyn" userId="1cb4a26df6adbc82" providerId="LiveId" clId="{CD653EEE-A479-4480-9015-A8B798343A85}" dt="2024-11-01T13:24:14.107" v="131" actId="1076"/>
        <pc:sldMkLst>
          <pc:docMk/>
          <pc:sldMk cId="532666931" sldId="309"/>
        </pc:sldMkLst>
        <pc:spChg chg="mod">
          <ac:chgData name="Milo Kelvyn" userId="1cb4a26df6adbc82" providerId="LiveId" clId="{CD653EEE-A479-4480-9015-A8B798343A85}" dt="2024-11-01T13:23:49.486" v="124" actId="20577"/>
          <ac:spMkLst>
            <pc:docMk/>
            <pc:sldMk cId="532666931" sldId="309"/>
            <ac:spMk id="5" creationId="{65521E73-70BE-4648-AFBD-39EE3EBEF460}"/>
          </ac:spMkLst>
        </pc:spChg>
        <pc:picChg chg="del">
          <ac:chgData name="Milo Kelvyn" userId="1cb4a26df6adbc82" providerId="LiveId" clId="{CD653EEE-A479-4480-9015-A8B798343A85}" dt="2024-11-01T13:23:53.482" v="125" actId="478"/>
          <ac:picMkLst>
            <pc:docMk/>
            <pc:sldMk cId="532666931" sldId="309"/>
            <ac:picMk id="3" creationId="{A7156476-6B02-44C1-9EBD-6423D6989929}"/>
          </ac:picMkLst>
        </pc:picChg>
        <pc:picChg chg="add mod">
          <ac:chgData name="Milo Kelvyn" userId="1cb4a26df6adbc82" providerId="LiveId" clId="{CD653EEE-A479-4480-9015-A8B798343A85}" dt="2024-11-01T13:24:14.107" v="131" actId="1076"/>
          <ac:picMkLst>
            <pc:docMk/>
            <pc:sldMk cId="532666931" sldId="309"/>
            <ac:picMk id="4" creationId="{3ECE88CF-B68F-41F5-A60F-1BBD2A6A0BB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9238D-6BE1-4007-9363-D9DD37EA0D9D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M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M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2FE4E-95A1-4D7C-8946-6501766DE581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4865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M" dirty="0"/>
          </a:p>
        </p:txBody>
      </p:sp>
    </p:spTree>
    <p:extLst>
      <p:ext uri="{BB962C8B-B14F-4D97-AF65-F5344CB8AC3E}">
        <p14:creationId xmlns:p14="http://schemas.microsoft.com/office/powerpoint/2010/main" val="47119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DE4B8-8640-4B6D-82EB-A1DE7736B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E4ADF5-7629-4861-8D21-1505A40A7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564D7B-17A1-45C2-917B-7A773D5A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62B6C-282D-460C-9DD0-F9F07DD8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C41D2B-8BAF-430F-8B7A-01D8855A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40155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4E176-823A-469D-9407-C6530911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DC4E8B-F883-4AF6-97D8-2B7FB0C40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91BD8-A0C4-4C4A-BEB8-0719B990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5135B7-8FF0-40FE-A17C-F4FA74DF6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2F40A0-F707-4E38-AB98-80505405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54551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E6380C-C920-40DE-9DCE-2F48E1B40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E87AF1-D0E8-466B-875C-8FDAA484A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CBCFE9-394B-47B4-86A8-F384F9B7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9AF22-11CB-4936-81F3-1F799DE1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1B090B-DB56-4C91-A3B5-C1F87A37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81697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865106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4EE5D-CAF3-43B4-841D-0F2CD2569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5CBF71-4814-40CB-8B3A-A07C624B7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10F5A-FC38-411E-96F0-69E17760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09F680-6981-44C1-8601-CDA51B79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40D31A-40EE-407E-B664-CDEEAD64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04523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E6AC7-DBD5-4AFD-913F-8C4AF1013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4F1844-2BAD-4451-9449-BFE2939DB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7EBEE0-22CA-4C4A-90B2-02970864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F587C9-7020-4A33-AF6D-5BFFA4D1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49664-BA39-49B7-897A-8BCB89A34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91017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F5C7A-2020-4E63-A122-E12112B1F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1B65D6-A886-432F-88D7-3CB30595D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FA5746-69C7-421F-B4EB-05992E000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F0369D-5618-47FE-8CDE-A82F7C9E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79390C-031B-49FD-8EC1-2B204DD3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F1AE26-AD8D-4AEF-B22A-93AB5000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465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524F3F-9251-43CA-851C-425C5BDA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59B86E-A6BD-4D1B-AB58-B13A72D4E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646954-1CBA-4B53-8373-92D0290D1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8497F03-326D-40C3-82FA-E4089F16C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44326F-7EBB-4723-AAED-ECE4DE96A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70C6C5-F8CC-42E3-97DD-9F91B820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9197DF-A815-4D22-86C5-F36628C2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78FE95-1713-4FF9-B803-63BE75962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6360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D39DB-9241-411F-9AB1-D572102F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7E587C-5F3F-4D9F-ACB1-B24CC58B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3E285B-76BE-4798-B95B-4CF61CB3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B02705-9609-4EA8-B6F3-B2578DCC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90491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484096-CAFE-443C-95EF-F470B2AB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1AAE3B-4972-46C3-88FF-1EA620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3851CB-5369-4D66-9E47-A418F7EE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37145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35C0E3-9401-4696-BEF7-71D43CD9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000ED8-BF72-4C90-BBF9-B2828D05E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2CB75D-18C9-4779-913D-AD618D920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04AFC1-C1A6-4875-917A-C6E52197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0E9683-3513-4B3B-897C-F216CC73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014D41-8357-42E9-AC12-ED81A2DB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65811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FE6B09-575C-40FE-8F41-CD428316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9A6575-5DF6-463A-A005-FC9926A18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31C852-0EC6-496C-ABA9-8D2AD0816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538E6F-D0FD-4999-928B-E203538F4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BD19F9-EA76-4813-B467-49F29A159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4E1AE3-E0A9-433E-9AF6-986DC401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41897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74EBC8-0E4F-4044-A4E2-D3B80EB6D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3C3327-4B8A-41A1-968C-671B95C5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8EBF1-05A2-48E7-9C05-FA3BF42DA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22B-15C2-4B24-9AF9-96CF506B6551}" type="datetimeFigureOut">
              <a:rPr lang="fr-CM" smtClean="0"/>
              <a:t>01/11/2024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DA0748-56FF-495E-A596-918598B5E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AB2BB5-F867-4F8D-8735-0FE1F176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A266D-2D7F-48D0-894C-C3A2A3DA7669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10172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18160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4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453445" y="2664702"/>
            <a:ext cx="9285110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4000" dirty="0">
                <a:latin typeface="Arial Rounded MT Bold" panose="020F0704030504030204" pitchFamily="34" charset="0"/>
              </a:rPr>
              <a:t>Présentation du </a:t>
            </a:r>
            <a:r>
              <a:rPr lang="fr-FR" sz="4000" dirty="0" err="1">
                <a:latin typeface="Arial Rounded MT Bold" panose="020F0704030504030204" pitchFamily="34" charset="0"/>
              </a:rPr>
              <a:t>Departement</a:t>
            </a:r>
            <a:r>
              <a:rPr lang="fr-FR" sz="4000" dirty="0">
                <a:latin typeface="Arial Rounded MT Bold" panose="020F0704030504030204" pitchFamily="34" charset="0"/>
              </a:rPr>
              <a:t> Web</a:t>
            </a:r>
            <a:endParaRPr sz="4000" dirty="0">
              <a:latin typeface="Arial Rounded MT Bold" panose="020F0704030504030204" pitchFamily="34" charset="0"/>
            </a:endParaRPr>
          </a:p>
        </p:txBody>
      </p:sp>
      <p:sp>
        <p:nvSpPr>
          <p:cNvPr id="99" name="直接连接符 11"/>
          <p:cNvSpPr/>
          <p:nvPr/>
        </p:nvSpPr>
        <p:spPr>
          <a:xfrm flipH="1">
            <a:off x="-150470" y="330708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1216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480804" y="330219"/>
            <a:ext cx="8441880" cy="9305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2130056" y="553149"/>
            <a:ext cx="4216263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INTRODUCTION</a:t>
            </a:r>
            <a:endParaRPr sz="28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521E73-70BE-4648-AFBD-39EE3EBEF460}"/>
              </a:ext>
            </a:extLst>
          </p:cNvPr>
          <p:cNvSpPr txBox="1"/>
          <p:nvPr/>
        </p:nvSpPr>
        <p:spPr>
          <a:xfrm>
            <a:off x="1426055" y="1483730"/>
            <a:ext cx="10295806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fr-FR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fr-FR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‘’ </a:t>
            </a:r>
          </a:p>
          <a:p>
            <a:endParaRPr lang="fr-FR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/>
              <a:t>Web development is the process of creating, building, and maintaining websites or web applications. It involves various aspects such as </a:t>
            </a:r>
            <a:r>
              <a:rPr lang="en-US" sz="2400" b="1" dirty="0"/>
              <a:t>web design</a:t>
            </a:r>
            <a:r>
              <a:rPr lang="en-US" sz="2400" dirty="0"/>
              <a:t>, </a:t>
            </a:r>
            <a:r>
              <a:rPr lang="en-US" sz="2400" b="1" dirty="0"/>
              <a:t>coding</a:t>
            </a:r>
            <a:r>
              <a:rPr lang="en-US" sz="2400" dirty="0"/>
              <a:t>, </a:t>
            </a:r>
            <a:r>
              <a:rPr lang="en-US" sz="2400" b="1" dirty="0"/>
              <a:t>content creation</a:t>
            </a:r>
            <a:r>
              <a:rPr lang="en-US" sz="2400" dirty="0"/>
              <a:t>, </a:t>
            </a:r>
            <a:r>
              <a:rPr lang="en-US" sz="2400" b="1" dirty="0"/>
              <a:t>network security</a:t>
            </a:r>
            <a:r>
              <a:rPr lang="en-US" sz="2400" dirty="0"/>
              <a:t>, and </a:t>
            </a:r>
            <a:r>
              <a:rPr lang="en-US" sz="2400" b="1" dirty="0"/>
              <a:t>database management</a:t>
            </a:r>
            <a:r>
              <a:rPr lang="en-US" sz="2400" dirty="0"/>
              <a:t>.</a:t>
            </a:r>
          </a:p>
          <a:p>
            <a:pPr algn="l"/>
            <a:endParaRPr lang="fr-FR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7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441301" y="141722"/>
            <a:ext cx="8441880" cy="1024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3131379" y="212189"/>
            <a:ext cx="585621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ctr"/>
            <a:r>
              <a:rPr lang="fr-FR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I- </a:t>
            </a:r>
            <a:r>
              <a:rPr lang="en-US" sz="2800" dirty="0">
                <a:solidFill>
                  <a:schemeClr val="tx1"/>
                </a:solidFill>
              </a:rPr>
              <a:t>Web development typically falls into three main categories:</a:t>
            </a:r>
            <a:endParaRPr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521E73-70BE-4648-AFBD-39EE3EBEF460}"/>
              </a:ext>
            </a:extLst>
          </p:cNvPr>
          <p:cNvSpPr txBox="1"/>
          <p:nvPr/>
        </p:nvSpPr>
        <p:spPr>
          <a:xfrm>
            <a:off x="1241456" y="1300368"/>
            <a:ext cx="94207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fr-FR" b="1" dirty="0" err="1"/>
              <a:t>Front-End</a:t>
            </a:r>
            <a:r>
              <a:rPr lang="fr-FR" b="1" dirty="0"/>
              <a:t> </a:t>
            </a:r>
            <a:r>
              <a:rPr lang="fr-FR" b="1" dirty="0" err="1"/>
              <a:t>Development</a:t>
            </a:r>
            <a:r>
              <a:rPr lang="fr-FR" b="1" dirty="0"/>
              <a:t> </a:t>
            </a:r>
            <a:r>
              <a:rPr lang="fr-FR" dirty="0"/>
              <a:t>:   </a:t>
            </a:r>
            <a:r>
              <a:rPr lang="fr-FR" b="1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US" dirty="0"/>
              <a:t>This focuses on the part of the website that users interact with directly, such as layout, design, and interactivity. It includes technologies like </a:t>
            </a:r>
            <a:r>
              <a:rPr lang="en-US" b="1" dirty="0"/>
              <a:t>HTML</a:t>
            </a:r>
            <a:r>
              <a:rPr lang="en-US" dirty="0"/>
              <a:t>, </a:t>
            </a:r>
            <a:r>
              <a:rPr lang="en-US" b="1" dirty="0"/>
              <a:t>CSS</a:t>
            </a:r>
            <a:r>
              <a:rPr lang="en-US" dirty="0"/>
              <a:t>, and </a:t>
            </a:r>
            <a:r>
              <a:rPr lang="en-US" b="1" dirty="0"/>
              <a:t>JavaScript</a:t>
            </a:r>
            <a:r>
              <a:rPr lang="en-US" dirty="0"/>
              <a:t>.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pPr algn="l" fontAlgn="base"/>
            <a:endParaRPr lang="en-US" dirty="0"/>
          </a:p>
          <a:p>
            <a:pPr algn="l" fontAlgn="base"/>
            <a:endParaRPr lang="en-US" dirty="0"/>
          </a:p>
          <a:p>
            <a:pPr marL="342900" indent="-342900" algn="l" fontAlgn="base">
              <a:buFont typeface="Wingdings" panose="05000000000000000000" pitchFamily="2" charset="2"/>
              <a:buChar char="Ø"/>
            </a:pPr>
            <a:endParaRPr lang="fr-FR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CM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729FCA7-5F56-4BB8-A98B-C2B80A0BC7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9" y="2548730"/>
            <a:ext cx="6677026" cy="308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5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441301" y="141722"/>
            <a:ext cx="8441880" cy="1024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3131379" y="212189"/>
            <a:ext cx="585621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ctr"/>
            <a:r>
              <a:rPr lang="fr-FR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I- </a:t>
            </a:r>
            <a:r>
              <a:rPr lang="en-US" sz="2800" dirty="0">
                <a:solidFill>
                  <a:schemeClr val="tx1"/>
                </a:solidFill>
              </a:rPr>
              <a:t>Web development typically falls into three main categories:</a:t>
            </a:r>
            <a:endParaRPr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521E73-70BE-4648-AFBD-39EE3EBEF460}"/>
              </a:ext>
            </a:extLst>
          </p:cNvPr>
          <p:cNvSpPr txBox="1"/>
          <p:nvPr/>
        </p:nvSpPr>
        <p:spPr>
          <a:xfrm>
            <a:off x="1241456" y="1300368"/>
            <a:ext cx="94207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base">
              <a:buFont typeface="Wingdings" panose="05000000000000000000" pitchFamily="2" charset="2"/>
              <a:buChar char="Ø"/>
            </a:pPr>
            <a:r>
              <a:rPr lang="fr-FR" b="1" dirty="0" err="1"/>
              <a:t>Back-End</a:t>
            </a:r>
            <a:r>
              <a:rPr lang="fr-FR" b="1" dirty="0"/>
              <a:t> </a:t>
            </a:r>
            <a:r>
              <a:rPr lang="fr-FR" b="1" dirty="0" err="1"/>
              <a:t>Development</a:t>
            </a:r>
            <a:r>
              <a:rPr lang="fr-FR" dirty="0"/>
              <a:t>:    </a:t>
            </a:r>
            <a:r>
              <a:rPr lang="en-US" dirty="0"/>
              <a:t>This is the behind-the-scenes part that powers the front end. It involves server-side programming (using languages like </a:t>
            </a:r>
            <a:r>
              <a:rPr lang="en-US" b="1" dirty="0"/>
              <a:t>PHP</a:t>
            </a:r>
            <a:r>
              <a:rPr lang="en-US" dirty="0"/>
              <a:t>, </a:t>
            </a:r>
            <a:r>
              <a:rPr lang="en-US" b="1" dirty="0"/>
              <a:t>Python</a:t>
            </a:r>
            <a:r>
              <a:rPr lang="en-US" dirty="0"/>
              <a:t>, </a:t>
            </a:r>
            <a:r>
              <a:rPr lang="en-US" b="1" dirty="0"/>
              <a:t>Ruby</a:t>
            </a:r>
            <a:r>
              <a:rPr lang="en-US" dirty="0"/>
              <a:t>, or </a:t>
            </a:r>
            <a:r>
              <a:rPr lang="en-US" b="1" dirty="0"/>
              <a:t>Node.js</a:t>
            </a:r>
            <a:r>
              <a:rPr lang="en-US" dirty="0"/>
              <a:t>), database management (e.g., </a:t>
            </a:r>
            <a:r>
              <a:rPr lang="en-US" b="1" dirty="0"/>
              <a:t>MySQL</a:t>
            </a:r>
            <a:r>
              <a:rPr lang="en-US" dirty="0"/>
              <a:t>, </a:t>
            </a:r>
            <a:r>
              <a:rPr lang="en-US" b="1" dirty="0"/>
              <a:t>MongoDB</a:t>
            </a:r>
            <a:r>
              <a:rPr lang="en-US" dirty="0"/>
              <a:t>), and server configuration.</a:t>
            </a:r>
          </a:p>
          <a:p>
            <a:pPr fontAlgn="base"/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pPr algn="l" fontAlgn="base"/>
            <a:endParaRPr lang="en-US" dirty="0"/>
          </a:p>
          <a:p>
            <a:pPr algn="l" fontAlgn="base"/>
            <a:endParaRPr lang="en-US" dirty="0"/>
          </a:p>
          <a:p>
            <a:pPr marL="342900" indent="-342900" algn="l" fontAlgn="base">
              <a:buFont typeface="Wingdings" panose="05000000000000000000" pitchFamily="2" charset="2"/>
              <a:buChar char="Ø"/>
            </a:pPr>
            <a:endParaRPr lang="fr-FR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CM" dirty="0">
              <a:latin typeface="Arial Rounded MT Bold" panose="020F070403050403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7156476-6B02-44C1-9EBD-6423D69899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629" y="2641796"/>
            <a:ext cx="7017223" cy="321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97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441301" y="141722"/>
            <a:ext cx="8441880" cy="1024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3131379" y="212189"/>
            <a:ext cx="585621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ctr"/>
            <a:r>
              <a:rPr lang="fr-FR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I- </a:t>
            </a:r>
            <a:r>
              <a:rPr lang="en-US" sz="2800" dirty="0">
                <a:solidFill>
                  <a:schemeClr val="tx1"/>
                </a:solidFill>
              </a:rPr>
              <a:t>Web development typically falls into three main categories:</a:t>
            </a:r>
            <a:endParaRPr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480804" y="2983846"/>
            <a:ext cx="10770966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lang="fr-FR" sz="1400" dirty="0">
              <a:latin typeface="Bodoni MT" panose="02070603080606020203" pitchFamily="18" charset="0"/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CF099ACC-9983-4D01-8A63-30CF7ABF625D}"/>
              </a:ext>
            </a:extLst>
          </p:cNvPr>
          <p:cNvSpPr txBox="1"/>
          <p:nvPr/>
        </p:nvSpPr>
        <p:spPr>
          <a:xfrm>
            <a:off x="1653707" y="1891438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521E73-70BE-4648-AFBD-39EE3EBEF460}"/>
              </a:ext>
            </a:extLst>
          </p:cNvPr>
          <p:cNvSpPr txBox="1"/>
          <p:nvPr/>
        </p:nvSpPr>
        <p:spPr>
          <a:xfrm>
            <a:off x="1241456" y="1300368"/>
            <a:ext cx="94207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 fontAlgn="base">
              <a:buFont typeface="Wingdings" panose="05000000000000000000" pitchFamily="2" charset="2"/>
              <a:buChar char="Ø"/>
            </a:pPr>
            <a:r>
              <a:rPr lang="fr-FR" b="1" dirty="0"/>
              <a:t>Full-Stack </a:t>
            </a:r>
            <a:r>
              <a:rPr lang="fr-FR" b="1" dirty="0" err="1"/>
              <a:t>Development</a:t>
            </a:r>
            <a:r>
              <a:rPr lang="fr-FR" dirty="0"/>
              <a:t>:    </a:t>
            </a:r>
            <a:r>
              <a:rPr lang="en-US" dirty="0"/>
              <a:t>Full-stack developers work on both the front end and back end, handling both user-facing and server-side tasks.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dirty="0"/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pPr algn="l" fontAlgn="base"/>
            <a:endParaRPr lang="en-US" dirty="0"/>
          </a:p>
          <a:p>
            <a:pPr algn="l" fontAlgn="base"/>
            <a:endParaRPr lang="en-US" dirty="0"/>
          </a:p>
          <a:p>
            <a:pPr marL="342900" indent="-342900" algn="l" fontAlgn="base">
              <a:buFont typeface="Wingdings" panose="05000000000000000000" pitchFamily="2" charset="2"/>
              <a:buChar char="Ø"/>
            </a:pPr>
            <a:endParaRPr lang="fr-FR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CM" dirty="0">
              <a:latin typeface="Arial Rounded MT Bold" panose="020F070403050403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ECE88CF-B68F-41F5-A60F-1BBD2A6A0B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057" y="2072413"/>
            <a:ext cx="6852124" cy="408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666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6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481070" y="2045142"/>
            <a:ext cx="11578727" cy="1232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2400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12858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2309566" y="1835074"/>
            <a:ext cx="9083539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i="1" dirty="0"/>
              <a:t>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DE1329-6DE6-47E6-803C-960C8D18CF67}"/>
              </a:ext>
            </a:extLst>
          </p:cNvPr>
          <p:cNvSpPr txBox="1"/>
          <p:nvPr/>
        </p:nvSpPr>
        <p:spPr>
          <a:xfrm>
            <a:off x="1533842" y="2362935"/>
            <a:ext cx="9714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II- </a:t>
            </a:r>
            <a:r>
              <a:rPr lang="en-US" sz="4000" dirty="0"/>
              <a:t>What is a </a:t>
            </a:r>
            <a:r>
              <a:rPr lang="en-US" sz="4000" dirty="0" err="1"/>
              <a:t>cms</a:t>
            </a:r>
            <a:r>
              <a:rPr lang="en-US" sz="4000" dirty="0"/>
              <a:t> all about </a:t>
            </a:r>
            <a:endParaRPr lang="fr-CM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9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bas 3">
            <a:extLst>
              <a:ext uri="{FF2B5EF4-FFF2-40B4-BE49-F238E27FC236}">
                <a16:creationId xmlns:a16="http://schemas.microsoft.com/office/drawing/2014/main" id="{AE1B7343-F0D0-490A-A7D1-F48404926362}"/>
              </a:ext>
            </a:extLst>
          </p:cNvPr>
          <p:cNvSpPr/>
          <p:nvPr/>
        </p:nvSpPr>
        <p:spPr>
          <a:xfrm>
            <a:off x="10212636" y="121186"/>
            <a:ext cx="506776" cy="72711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M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AA3C11C-FF4C-43EC-A19A-8F3B63D83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71475"/>
            <a:ext cx="8890612" cy="58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80299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7BE2978A-AAEF-4AB0-B450-EA671CEFDC08}"/>
              </a:ext>
            </a:extLst>
          </p:cNvPr>
          <p:cNvSpPr txBox="1"/>
          <p:nvPr/>
        </p:nvSpPr>
        <p:spPr>
          <a:xfrm>
            <a:off x="2702262" y="391065"/>
            <a:ext cx="6997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/>
              <a:t>INSERTION DES INFORMATIONS RECU PAR LE CONTACT</a:t>
            </a:r>
            <a:endParaRPr lang="fr-CM" sz="2000" b="1" i="1" dirty="0"/>
          </a:p>
        </p:txBody>
      </p:sp>
    </p:spTree>
    <p:extLst>
      <p:ext uri="{BB962C8B-B14F-4D97-AF65-F5344CB8AC3E}">
        <p14:creationId xmlns:p14="http://schemas.microsoft.com/office/powerpoint/2010/main" val="95418274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 rot="21018650">
            <a:off x="2479847" y="1139847"/>
            <a:ext cx="6767247" cy="4237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4000" dirty="0">
                <a:latin typeface="Bell MT" panose="02020503060305020303" pitchFamily="18" charset="0"/>
              </a:rPr>
              <a:t>MERCI A TOUS </a:t>
            </a:r>
            <a:endParaRPr sz="40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00231" y="398014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 rot="20722036">
            <a:off x="1552604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raphique 5" descr="Contour de visage d’ange avec un remplissage uni">
            <a:extLst>
              <a:ext uri="{FF2B5EF4-FFF2-40B4-BE49-F238E27FC236}">
                <a16:creationId xmlns:a16="http://schemas.microsoft.com/office/drawing/2014/main" id="{859327B3-1961-4818-9DCC-DF6BE0A7BE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03867">
            <a:off x="7374666" y="4052111"/>
            <a:ext cx="1851549" cy="110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47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Grand écran</PresentationFormat>
  <Paragraphs>44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Algerian</vt:lpstr>
      <vt:lpstr>Arial</vt:lpstr>
      <vt:lpstr>Arial Rounded MT Bold</vt:lpstr>
      <vt:lpstr>Bahnschrift SemiBold</vt:lpstr>
      <vt:lpstr>Bell MT</vt:lpstr>
      <vt:lpstr>Bodoni MT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Milo Kelvyn</dc:creator>
  <cp:lastModifiedBy>Milo Kelvyn</cp:lastModifiedBy>
  <cp:revision>20</cp:revision>
  <dcterms:created xsi:type="dcterms:W3CDTF">2024-08-30T10:04:19Z</dcterms:created>
  <dcterms:modified xsi:type="dcterms:W3CDTF">2024-11-01T13:57:54Z</dcterms:modified>
</cp:coreProperties>
</file>