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88" r:id="rId3"/>
    <p:sldId id="289" r:id="rId4"/>
    <p:sldId id="290" r:id="rId5"/>
    <p:sldId id="291" r:id="rId6"/>
    <p:sldId id="292" r:id="rId7"/>
    <p:sldId id="293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lo Kelvyn" initials="MK" lastIdx="1" clrIdx="0">
    <p:extLst>
      <p:ext uri="{19B8F6BF-5375-455C-9EA6-DF929625EA0E}">
        <p15:presenceInfo xmlns:p15="http://schemas.microsoft.com/office/powerpoint/2012/main" userId="1cb4a26df6adbc8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9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EC4748-1921-4FE1-AD57-7940C27F3B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8CED98B-43A1-461B-A9C5-BCC926ADEA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M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808301-E133-41AE-8B56-8F7E38DFD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BB16-7A66-43B3-9DAB-FBB281CAC433}" type="datetimeFigureOut">
              <a:rPr lang="fr-CM" smtClean="0"/>
              <a:t>13/12/2024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6E0D0E-D4C0-4F5B-827F-705DA8A1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30E14D-4062-448A-81FD-7E041BA04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1A5D-DF7B-4494-B237-CBC092A4EF96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543627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CD2E53-07B4-4C09-94BE-532D48EA6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D76605E-03A9-43CE-99C1-F8FBB00F67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B1871E-77A3-4571-ACF3-437FCDAC0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BB16-7A66-43B3-9DAB-FBB281CAC433}" type="datetimeFigureOut">
              <a:rPr lang="fr-CM" smtClean="0"/>
              <a:t>13/12/2024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2E430A-1828-4317-B20D-A6D384912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281D63-2E99-49F7-B669-83516E7D1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1A5D-DF7B-4494-B237-CBC092A4EF96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113976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0A6C0B2-66F3-41CA-B221-CFA0968AB1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5436C33-32C7-4462-9FB9-34B6F2E022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C91C5F9-8766-4779-A2BB-E5131D508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BB16-7A66-43B3-9DAB-FBB281CAC433}" type="datetimeFigureOut">
              <a:rPr lang="fr-CM" smtClean="0"/>
              <a:t>13/12/2024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8B1E7A-625D-43F7-ACCA-A65C237CE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57B2E5-7FFD-4B4A-AAF0-3C9238FF6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1A5D-DF7B-4494-B237-CBC092A4EF96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8942980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4369992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BD113B-E140-49B9-907E-FE225E627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6D7852-8C30-46C6-AE96-E53D5A564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6C0A25-BC2E-42A8-8687-44147C365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BB16-7A66-43B3-9DAB-FBB281CAC433}" type="datetimeFigureOut">
              <a:rPr lang="fr-CM" smtClean="0"/>
              <a:t>13/12/2024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7DA2FA-A5ED-4BF9-8D12-F47BB5295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E7A376-91E8-4089-A62E-F624F28C4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1A5D-DF7B-4494-B237-CBC092A4EF96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1868981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1A14E7-731B-4659-BD45-93D078E57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9468C8-956E-4674-A6FE-E485CD3F6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C1BAED-7BD4-4F99-9881-D1263E3CB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BB16-7A66-43B3-9DAB-FBB281CAC433}" type="datetimeFigureOut">
              <a:rPr lang="fr-CM" smtClean="0"/>
              <a:t>13/12/2024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44FE16-ED12-4062-8810-7C673A5D0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456A4E8-4BD4-4449-9EB9-E2003416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1A5D-DF7B-4494-B237-CBC092A4EF96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1098821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2F7866-F13A-434C-A343-E18304C7F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5D17B5-97BD-4E59-91B6-6976F19443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02C7F75-721D-4EEF-8790-7F53EB1DB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92AE718-FC38-4773-BB87-0790B07F3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BB16-7A66-43B3-9DAB-FBB281CAC433}" type="datetimeFigureOut">
              <a:rPr lang="fr-CM" smtClean="0"/>
              <a:t>13/12/2024</a:t>
            </a:fld>
            <a:endParaRPr lang="fr-CM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8A5FC57-2C19-4DA2-AF2A-493E98FFA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6DB4B65-B173-490E-AE32-2240CF012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1A5D-DF7B-4494-B237-CBC092A4EF96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3178344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A2E790-0759-4CE2-AFFA-767881724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E87E26-FE0E-424B-8F39-9445131E1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BE6EC72-6D15-4593-9891-D314FC4BD2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3C292DC-6C0C-4DCB-B60D-4230A18A14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9F547D4-D55B-409C-B42F-776CE96BE1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137EAEA-6E04-4535-A6C9-EC17960E1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BB16-7A66-43B3-9DAB-FBB281CAC433}" type="datetimeFigureOut">
              <a:rPr lang="fr-CM" smtClean="0"/>
              <a:t>13/12/2024</a:t>
            </a:fld>
            <a:endParaRPr lang="fr-CM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F8112A3-E136-40E7-83CC-48D25446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D827343-F1ED-4A53-B44A-A0DBAE0E2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1A5D-DF7B-4494-B237-CBC092A4EF96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3839378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F6956E-96CC-4F31-930A-AD950C515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387943F-F295-4796-B769-0F612E908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BB16-7A66-43B3-9DAB-FBB281CAC433}" type="datetimeFigureOut">
              <a:rPr lang="fr-CM" smtClean="0"/>
              <a:t>13/12/2024</a:t>
            </a:fld>
            <a:endParaRPr lang="fr-CM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43001C7-470A-4FAE-A453-4F8E3221D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802D6E7-D459-4E81-9326-E65FD6F41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1A5D-DF7B-4494-B237-CBC092A4EF96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94180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5769816-5B4C-4EA6-B157-A8FA4C42F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BB16-7A66-43B3-9DAB-FBB281CAC433}" type="datetimeFigureOut">
              <a:rPr lang="fr-CM" smtClean="0"/>
              <a:t>13/12/2024</a:t>
            </a:fld>
            <a:endParaRPr lang="fr-CM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D9CD7E2-8D03-4DDA-A204-0F022D007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AE87B4C-6E41-424B-AAEB-774D8B3E4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1A5D-DF7B-4494-B237-CBC092A4EF96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507648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FCD031-E474-4B79-A3B6-2CFCACBB3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0A988C-9610-48B1-B77E-A90BBC2D5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673AFC5-4032-4337-A49F-01496057D6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1377119-8535-4D54-9AD1-9BF38B28B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BB16-7A66-43B3-9DAB-FBB281CAC433}" type="datetimeFigureOut">
              <a:rPr lang="fr-CM" smtClean="0"/>
              <a:t>13/12/2024</a:t>
            </a:fld>
            <a:endParaRPr lang="fr-CM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3CAF9F2-2FC0-423F-92F7-5CFE95024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08AC8C5-673E-4A29-975B-88A29FBEB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1A5D-DF7B-4494-B237-CBC092A4EF96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358625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FAD555-0937-489C-BBEE-B80A1E7AC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C65E1E4-7DBD-4381-8309-70275CD1B1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M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3B719E1-E88A-468B-A5DD-C1D345876B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73EB5C5-43F5-4470-9A59-805CD26F7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FBB16-7A66-43B3-9DAB-FBB281CAC433}" type="datetimeFigureOut">
              <a:rPr lang="fr-CM" smtClean="0"/>
              <a:t>13/12/2024</a:t>
            </a:fld>
            <a:endParaRPr lang="fr-CM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C299C62-108E-4350-B7F9-9F689187D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M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89ECD05-FBB2-4646-A8A1-9A88FDD0C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1A5D-DF7B-4494-B237-CBC092A4EF96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2782510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7B1DBEB-96EC-404D-8506-5F55AD62C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M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932078-8F32-45C3-8CFD-61076A8128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M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576C4A-88CA-4900-A79B-A3F26F53C3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FBB16-7A66-43B3-9DAB-FBB281CAC433}" type="datetimeFigureOut">
              <a:rPr lang="fr-CM" smtClean="0"/>
              <a:t>13/12/2024</a:t>
            </a:fld>
            <a:endParaRPr lang="fr-CM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F296F2-714C-4F16-B2F6-82EEC82B58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M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F5A85C-8862-4BF4-82AC-617A11D4BA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1A5D-DF7B-4494-B237-CBC092A4EF96}" type="slidenum">
              <a:rPr lang="fr-CM" smtClean="0"/>
              <a:t>‹N°›</a:t>
            </a:fld>
            <a:endParaRPr lang="fr-CM"/>
          </a:p>
        </p:txBody>
      </p:sp>
    </p:spTree>
    <p:extLst>
      <p:ext uri="{BB962C8B-B14F-4D97-AF65-F5344CB8AC3E}">
        <p14:creationId xmlns:p14="http://schemas.microsoft.com/office/powerpoint/2010/main" val="426322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平行四边形 2"/>
          <p:cNvSpPr/>
          <p:nvPr/>
        </p:nvSpPr>
        <p:spPr>
          <a:xfrm>
            <a:off x="8140700" y="0"/>
            <a:ext cx="3721101" cy="2209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714" y="0"/>
                </a:lnTo>
                <a:lnTo>
                  <a:pt x="21600" y="0"/>
                </a:lnTo>
                <a:lnTo>
                  <a:pt x="8886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5" name="任意多边形 16"/>
          <p:cNvSpPr/>
          <p:nvPr/>
        </p:nvSpPr>
        <p:spPr>
          <a:xfrm>
            <a:off x="10172234" y="0"/>
            <a:ext cx="2019768" cy="1651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00" y="0"/>
                </a:moveTo>
                <a:lnTo>
                  <a:pt x="21600" y="0"/>
                </a:lnTo>
                <a:lnTo>
                  <a:pt x="21600" y="15147"/>
                </a:lnTo>
                <a:lnTo>
                  <a:pt x="16372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59595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6" name="任意多边形 17"/>
          <p:cNvSpPr/>
          <p:nvPr/>
        </p:nvSpPr>
        <p:spPr>
          <a:xfrm>
            <a:off x="0" y="5181600"/>
            <a:ext cx="2044701" cy="1676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28" y="0"/>
                </a:moveTo>
                <a:lnTo>
                  <a:pt x="21600" y="0"/>
                </a:lnTo>
                <a:lnTo>
                  <a:pt x="4048" y="21600"/>
                </a:lnTo>
                <a:lnTo>
                  <a:pt x="0" y="21600"/>
                </a:lnTo>
                <a:lnTo>
                  <a:pt x="0" y="6679"/>
                </a:lnTo>
                <a:close/>
              </a:path>
            </a:pathLst>
          </a:custGeom>
          <a:solidFill>
            <a:srgbClr val="59595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7" name="平行四边形 9"/>
          <p:cNvSpPr/>
          <p:nvPr/>
        </p:nvSpPr>
        <p:spPr>
          <a:xfrm>
            <a:off x="281123" y="4719144"/>
            <a:ext cx="3721102" cy="2209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714" y="0"/>
                </a:lnTo>
                <a:lnTo>
                  <a:pt x="21600" y="0"/>
                </a:lnTo>
                <a:lnTo>
                  <a:pt x="8886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8" name="ZoneTexte 3"/>
          <p:cNvSpPr txBox="1"/>
          <p:nvPr/>
        </p:nvSpPr>
        <p:spPr>
          <a:xfrm>
            <a:off x="1453445" y="2664702"/>
            <a:ext cx="9285110" cy="7078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8000" b="1" i="1">
                <a:latin typeface="Bahnschrift SemiBold SemiConden"/>
                <a:ea typeface="Bahnschrift SemiBold SemiConden"/>
                <a:cs typeface="Bahnschrift SemiBold SemiConden"/>
                <a:sym typeface="Bahnschrift SemiBold SemiConden"/>
              </a:defRPr>
            </a:lvl1pPr>
          </a:lstStyle>
          <a:p>
            <a:r>
              <a:rPr lang="fr-FR" sz="4000" dirty="0">
                <a:latin typeface="+mj-lt"/>
              </a:rPr>
              <a:t>Mon Bilan de toute la semaine </a:t>
            </a:r>
            <a:endParaRPr sz="4000" dirty="0">
              <a:latin typeface="+mj-lt"/>
            </a:endParaRPr>
          </a:p>
        </p:txBody>
      </p:sp>
      <p:sp>
        <p:nvSpPr>
          <p:cNvPr id="99" name="直接连接符 11"/>
          <p:cNvSpPr/>
          <p:nvPr/>
        </p:nvSpPr>
        <p:spPr>
          <a:xfrm flipH="1">
            <a:off x="-150470" y="3307080"/>
            <a:ext cx="2835798" cy="0"/>
          </a:xfrm>
          <a:prstGeom prst="line">
            <a:avLst/>
          </a:prstGeom>
          <a:ln w="63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0" name="直接连接符 13"/>
          <p:cNvSpPr/>
          <p:nvPr/>
        </p:nvSpPr>
        <p:spPr>
          <a:xfrm flipH="1">
            <a:off x="9614897" y="3312160"/>
            <a:ext cx="2835798" cy="0"/>
          </a:xfrm>
          <a:prstGeom prst="line">
            <a:avLst/>
          </a:prstGeom>
          <a:ln w="635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 dirty="0"/>
          </a:p>
        </p:txBody>
      </p:sp>
      <p:pic>
        <p:nvPicPr>
          <p:cNvPr id="101" name="图片 5" descr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9818" y="5272340"/>
            <a:ext cx="1624599" cy="149491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1"/>
          <p:cNvSpPr txBox="1"/>
          <p:nvPr/>
        </p:nvSpPr>
        <p:spPr>
          <a:xfrm>
            <a:off x="798894" y="347730"/>
            <a:ext cx="11393105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r>
              <a:rPr lang="fr-FR" sz="7200" dirty="0">
                <a:latin typeface="Algerian" panose="04020705040A02060702" pitchFamily="82" charset="0"/>
              </a:rPr>
              <a:t>i</a:t>
            </a:r>
            <a:endParaRPr sz="7200" dirty="0">
              <a:latin typeface="Algerian" panose="04020705040A02060702" pitchFamily="82" charset="0"/>
            </a:endParaRPr>
          </a:p>
        </p:txBody>
      </p:sp>
      <p:sp>
        <p:nvSpPr>
          <p:cNvPr id="110" name="Rectangle 1"/>
          <p:cNvSpPr txBox="1"/>
          <p:nvPr/>
        </p:nvSpPr>
        <p:spPr>
          <a:xfrm>
            <a:off x="1612858" y="1835073"/>
            <a:ext cx="9840502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sz="2800" dirty="0"/>
          </a:p>
        </p:txBody>
      </p:sp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046B540F-F45E-44CE-83FF-EB09DF71F627}"/>
              </a:ext>
            </a:extLst>
          </p:cNvPr>
          <p:cNvSpPr txBox="1"/>
          <p:nvPr/>
        </p:nvSpPr>
        <p:spPr>
          <a:xfrm>
            <a:off x="971550" y="347730"/>
            <a:ext cx="10421555" cy="7078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r>
              <a:rPr lang="fr-FR" i="1" dirty="0"/>
              <a:t>	</a:t>
            </a:r>
            <a:endParaRPr lang="fr-FR" i="1" u="sng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79EF320-2AFF-4E49-8D25-BEE56E195B14}"/>
              </a:ext>
            </a:extLst>
          </p:cNvPr>
          <p:cNvSpPr txBox="1"/>
          <p:nvPr/>
        </p:nvSpPr>
        <p:spPr>
          <a:xfrm>
            <a:off x="971550" y="1981161"/>
            <a:ext cx="104215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M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Présentation des Objectives du Jour</a:t>
            </a:r>
          </a:p>
          <a:p>
            <a:endParaRPr lang="fr-CM" i="1" dirty="0">
              <a:solidFill>
                <a:schemeClr val="accent1">
                  <a:lumMod val="50000"/>
                </a:schemeClr>
              </a:solidFill>
              <a:latin typeface="Bahnschrift SemiBold" panose="020B0502040204020203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Optimisation du site miloetkelvyn.com</a:t>
            </a:r>
          </a:p>
          <a:p>
            <a:pPr marL="342900" indent="-342900">
              <a:buFont typeface="+mj-lt"/>
              <a:buAutoNum type="arabicPeriod"/>
            </a:pPr>
            <a:r>
              <a:rPr lang="fr-FR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Ensuit optimiser le tunnel comparaison-type-</a:t>
            </a:r>
            <a:r>
              <a:rPr lang="fr-FR" i="1" dirty="0" err="1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dentrepriseen</a:t>
            </a:r>
            <a:r>
              <a:rPr lang="fr-FR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-Allemagne</a:t>
            </a:r>
          </a:p>
          <a:p>
            <a:pPr marL="342900" indent="-342900">
              <a:buFont typeface="+mj-lt"/>
              <a:buAutoNum type="arabicPeriod"/>
            </a:pPr>
            <a:r>
              <a:rPr lang="fr-FR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Optimisation du tunnel comment-investir-</a:t>
            </a:r>
            <a:r>
              <a:rPr lang="fr-FR" i="1" dirty="0" err="1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dansimmobilier</a:t>
            </a:r>
            <a:r>
              <a:rPr lang="fr-FR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-en-Allemagne</a:t>
            </a:r>
          </a:p>
          <a:p>
            <a:pPr marL="342900" indent="-342900">
              <a:buFont typeface="+mj-lt"/>
              <a:buAutoNum type="arabicPeriod"/>
            </a:pPr>
            <a:r>
              <a:rPr lang="fr-FR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Observation des nombres de click sur la page simplicefogue.com depuis trois ans et le mètre en ficher PDF</a:t>
            </a:r>
          </a:p>
          <a:p>
            <a:pPr marL="342900" indent="-342900">
              <a:buFont typeface="+mj-lt"/>
              <a:buAutoNum type="arabicPeriod"/>
            </a:pPr>
            <a:r>
              <a:rPr lang="fr-FR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Création de 10 campagnes email</a:t>
            </a:r>
            <a:endParaRPr lang="fr-CM" i="1" dirty="0">
              <a:solidFill>
                <a:schemeClr val="accent1">
                  <a:lumMod val="50000"/>
                </a:schemeClr>
              </a:solidFill>
              <a:latin typeface="Bahnschrift SemiBold" panose="020B0502040204020203" pitchFamily="34" charset="0"/>
            </a:endParaRPr>
          </a:p>
          <a:p>
            <a:endParaRPr lang="fr-CM" i="1" dirty="0">
              <a:solidFill>
                <a:schemeClr val="accent1">
                  <a:lumMod val="50000"/>
                </a:schemeClr>
              </a:solidFill>
              <a:latin typeface="Bahnschrift SemiBold" panose="020B0502040204020203" pitchFamily="34" charset="0"/>
            </a:endParaRPr>
          </a:p>
          <a:p>
            <a:r>
              <a:rPr lang="fr-CM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Commentaire: Objective de la Journée de lundi attend a 100%</a:t>
            </a:r>
          </a:p>
        </p:txBody>
      </p:sp>
      <p:sp>
        <p:nvSpPr>
          <p:cNvPr id="11" name="平行四边形 4">
            <a:extLst>
              <a:ext uri="{FF2B5EF4-FFF2-40B4-BE49-F238E27FC236}">
                <a16:creationId xmlns:a16="http://schemas.microsoft.com/office/drawing/2014/main" id="{67537144-DCA1-4B24-88C9-264675FEE519}"/>
              </a:ext>
            </a:extLst>
          </p:cNvPr>
          <p:cNvSpPr/>
          <p:nvPr/>
        </p:nvSpPr>
        <p:spPr>
          <a:xfrm>
            <a:off x="634376" y="238297"/>
            <a:ext cx="11180422" cy="13097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US" sz="2400" i="1" u="sng" dirty="0">
                <a:latin typeface="Arial"/>
              </a:rPr>
              <a:t>LUNDI LE 02/12/2024</a:t>
            </a:r>
            <a:endParaRPr sz="2400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093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 animBg="1" advAuto="0"/>
      <p:bldP spid="110" grpId="0" animBg="1" advAuto="0"/>
      <p:bldP spid="7" grpId="0" animBg="1" advAuto="0"/>
      <p:bldP spid="11" grpId="0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平行四边形 4"/>
          <p:cNvSpPr/>
          <p:nvPr/>
        </p:nvSpPr>
        <p:spPr>
          <a:xfrm>
            <a:off x="-197442" y="238297"/>
            <a:ext cx="11180422" cy="13097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US" sz="2400" i="1" u="sng" dirty="0">
                <a:latin typeface="Arial"/>
              </a:rPr>
              <a:t>MARDI LE 03/12/2024</a:t>
            </a:r>
            <a:endParaRPr lang="en-US" sz="2400" dirty="0">
              <a:latin typeface="Bell MT" panose="02020503060305020303" pitchFamily="18" charset="0"/>
            </a:endParaRPr>
          </a:p>
        </p:txBody>
      </p:sp>
      <p:sp>
        <p:nvSpPr>
          <p:cNvPr id="109" name="Rectangle 1"/>
          <p:cNvSpPr txBox="1"/>
          <p:nvPr/>
        </p:nvSpPr>
        <p:spPr>
          <a:xfrm>
            <a:off x="1037939" y="347730"/>
            <a:ext cx="4863240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endParaRPr sz="7200" dirty="0">
              <a:latin typeface="Algerian" panose="04020705040A02060702" pitchFamily="82" charset="0"/>
            </a:endParaRPr>
          </a:p>
        </p:txBody>
      </p:sp>
      <p:sp>
        <p:nvSpPr>
          <p:cNvPr id="110" name="Rectangle 1"/>
          <p:cNvSpPr txBox="1"/>
          <p:nvPr/>
        </p:nvSpPr>
        <p:spPr>
          <a:xfrm>
            <a:off x="1612858" y="1835073"/>
            <a:ext cx="9840502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sz="2800" dirty="0"/>
          </a:p>
        </p:txBody>
      </p:sp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046B540F-F45E-44CE-83FF-EB09DF71F627}"/>
              </a:ext>
            </a:extLst>
          </p:cNvPr>
          <p:cNvSpPr txBox="1"/>
          <p:nvPr/>
        </p:nvSpPr>
        <p:spPr>
          <a:xfrm>
            <a:off x="738640" y="2120949"/>
            <a:ext cx="11002580" cy="2616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r>
              <a:rPr lang="fr-FR" i="1" dirty="0"/>
              <a:t> </a:t>
            </a:r>
            <a:r>
              <a:rPr lang="fr-CM" sz="1600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Présentation des Objectives du Jour</a:t>
            </a:r>
          </a:p>
          <a:p>
            <a:endParaRPr lang="fr-CM" sz="1600" i="1" dirty="0">
              <a:solidFill>
                <a:schemeClr val="accent1">
                  <a:lumMod val="50000"/>
                </a:schemeClr>
              </a:solidFill>
              <a:latin typeface="Bahnschrift SemiBold" panose="020B0502040204020203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1600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Optimisation du site miloetkelvyn.com précisément travailler dur la page à-propos de nous, ajouter le menu Nos collaborateur et optimisation de ; la page d`accueil.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600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Jai également commencer avec le landing page BS </a:t>
            </a:r>
            <a:r>
              <a:rPr lang="fr-FR" sz="1600" i="1" dirty="0" err="1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invest</a:t>
            </a:r>
            <a:r>
              <a:rPr lang="fr-FR" sz="1600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 </a:t>
            </a:r>
            <a:r>
              <a:rPr lang="fr-FR" sz="1600" i="1" dirty="0" err="1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akademie</a:t>
            </a:r>
            <a:endParaRPr lang="fr-CM" sz="1600" i="1" dirty="0">
              <a:solidFill>
                <a:schemeClr val="accent1">
                  <a:lumMod val="50000"/>
                </a:schemeClr>
              </a:solidFill>
              <a:latin typeface="Bahnschrift SemiBold" panose="020B0502040204020203" pitchFamily="34" charset="0"/>
            </a:endParaRPr>
          </a:p>
          <a:p>
            <a:endParaRPr lang="fr-CM" sz="1600" i="1" dirty="0">
              <a:solidFill>
                <a:schemeClr val="accent1">
                  <a:lumMod val="50000"/>
                </a:schemeClr>
              </a:solidFill>
              <a:latin typeface="Bahnschrift SemiBold" panose="020B0502040204020203" pitchFamily="34" charset="0"/>
            </a:endParaRPr>
          </a:p>
          <a:p>
            <a:r>
              <a:rPr lang="fr-CM" sz="1600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Commentaire: Objective de la Journée de lundi attend a 100%</a:t>
            </a:r>
            <a:endParaRPr lang="fr-FR" sz="1400" i="1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fr-FR" sz="1400" i="1" dirty="0"/>
          </a:p>
          <a:p>
            <a:endParaRPr lang="fr-FR" sz="1400" i="1" dirty="0"/>
          </a:p>
        </p:txBody>
      </p:sp>
    </p:spTree>
    <p:extLst>
      <p:ext uri="{BB962C8B-B14F-4D97-AF65-F5344CB8AC3E}">
        <p14:creationId xmlns:p14="http://schemas.microsoft.com/office/powerpoint/2010/main" val="376886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 advAuto="0"/>
      <p:bldP spid="109" grpId="0" animBg="1" advAuto="0"/>
      <p:bldP spid="110" grpId="0" animBg="1" advAuto="0"/>
      <p:bldP spid="7" grpId="0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平行四边形 4"/>
          <p:cNvSpPr/>
          <p:nvPr/>
        </p:nvSpPr>
        <p:spPr>
          <a:xfrm>
            <a:off x="-197442" y="238297"/>
            <a:ext cx="11180422" cy="13097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US" sz="2400" i="1" u="sng" dirty="0">
                <a:latin typeface="Arial"/>
              </a:rPr>
              <a:t>MERCREDI LE 04/12/2024</a:t>
            </a:r>
            <a:endParaRPr lang="en-US" sz="2400" dirty="0">
              <a:latin typeface="Bell MT" panose="02020503060305020303" pitchFamily="18" charset="0"/>
            </a:endParaRPr>
          </a:p>
        </p:txBody>
      </p:sp>
      <p:sp>
        <p:nvSpPr>
          <p:cNvPr id="109" name="Rectangle 1"/>
          <p:cNvSpPr txBox="1"/>
          <p:nvPr/>
        </p:nvSpPr>
        <p:spPr>
          <a:xfrm>
            <a:off x="1037939" y="347730"/>
            <a:ext cx="4863240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endParaRPr sz="7200" dirty="0">
              <a:latin typeface="Algerian" panose="04020705040A02060702" pitchFamily="82" charset="0"/>
            </a:endParaRPr>
          </a:p>
        </p:txBody>
      </p:sp>
      <p:sp>
        <p:nvSpPr>
          <p:cNvPr id="110" name="Rectangle 1"/>
          <p:cNvSpPr txBox="1"/>
          <p:nvPr/>
        </p:nvSpPr>
        <p:spPr>
          <a:xfrm>
            <a:off x="154983" y="1835073"/>
            <a:ext cx="11298378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sz="2800" dirty="0"/>
          </a:p>
        </p:txBody>
      </p:sp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046B540F-F45E-44CE-83FF-EB09DF71F627}"/>
              </a:ext>
            </a:extLst>
          </p:cNvPr>
          <p:cNvSpPr txBox="1"/>
          <p:nvPr/>
        </p:nvSpPr>
        <p:spPr>
          <a:xfrm>
            <a:off x="1037939" y="2491350"/>
            <a:ext cx="11002580" cy="24622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endParaRPr lang="fr-FR" sz="1400" i="1" dirty="0"/>
          </a:p>
          <a:p>
            <a:r>
              <a:rPr lang="fr-CM" sz="1800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Présentation des Objectives du Jour</a:t>
            </a:r>
          </a:p>
          <a:p>
            <a:endParaRPr lang="fr-CM" sz="1800" i="1" dirty="0">
              <a:solidFill>
                <a:schemeClr val="accent1">
                  <a:lumMod val="50000"/>
                </a:schemeClr>
              </a:solidFill>
              <a:latin typeface="Bahnschrift SemiBold" panose="020B0502040204020203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1800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J’ai commencé avec la création de la page emploi chez miloetkelvyn.com, Insertion de l`image et les entête, Insertion du formulaire </a:t>
            </a:r>
            <a:endParaRPr lang="fr-CM" sz="1800" i="1" dirty="0">
              <a:solidFill>
                <a:schemeClr val="accent1">
                  <a:lumMod val="50000"/>
                </a:schemeClr>
              </a:solidFill>
              <a:latin typeface="Bahnschrift SemiBold" panose="020B0502040204020203" pitchFamily="34" charset="0"/>
            </a:endParaRPr>
          </a:p>
          <a:p>
            <a:endParaRPr lang="fr-CM" sz="1800" i="1" dirty="0">
              <a:solidFill>
                <a:schemeClr val="accent1">
                  <a:lumMod val="50000"/>
                </a:schemeClr>
              </a:solidFill>
              <a:latin typeface="Bahnschrift SemiBold" panose="020B0502040204020203" pitchFamily="34" charset="0"/>
            </a:endParaRPr>
          </a:p>
          <a:p>
            <a:r>
              <a:rPr lang="fr-CM" sz="1800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Commentaire: Objective de la Journée de lundi attend a 100%</a:t>
            </a:r>
            <a:endParaRPr lang="fr-FR" sz="18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i="1" dirty="0"/>
          </a:p>
          <a:p>
            <a:endParaRPr lang="fr-FR" sz="1400" i="1" dirty="0"/>
          </a:p>
        </p:txBody>
      </p:sp>
    </p:spTree>
    <p:extLst>
      <p:ext uri="{BB962C8B-B14F-4D97-AF65-F5344CB8AC3E}">
        <p14:creationId xmlns:p14="http://schemas.microsoft.com/office/powerpoint/2010/main" val="635184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 advAuto="0"/>
      <p:bldP spid="109" grpId="0" animBg="1" advAuto="0"/>
      <p:bldP spid="110" grpId="0" animBg="1" advAuto="0"/>
      <p:bldP spid="7" grpId="0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平行四边形 4"/>
          <p:cNvSpPr/>
          <p:nvPr/>
        </p:nvSpPr>
        <p:spPr>
          <a:xfrm>
            <a:off x="700612" y="0"/>
            <a:ext cx="11180422" cy="13097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US" sz="2400" i="1" u="sng" dirty="0">
                <a:latin typeface="Arial"/>
              </a:rPr>
              <a:t>JEUDI LE 05/12/2024</a:t>
            </a:r>
            <a:endParaRPr lang="en-US" sz="2400" dirty="0">
              <a:latin typeface="Bell MT" panose="02020503060305020303" pitchFamily="18" charset="0"/>
            </a:endParaRPr>
          </a:p>
        </p:txBody>
      </p:sp>
      <p:sp>
        <p:nvSpPr>
          <p:cNvPr id="109" name="Rectangle 1"/>
          <p:cNvSpPr txBox="1"/>
          <p:nvPr/>
        </p:nvSpPr>
        <p:spPr>
          <a:xfrm>
            <a:off x="1037939" y="347730"/>
            <a:ext cx="4863240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endParaRPr sz="7200" dirty="0">
              <a:latin typeface="Algerian" panose="04020705040A02060702" pitchFamily="82" charset="0"/>
            </a:endParaRPr>
          </a:p>
        </p:txBody>
      </p:sp>
      <p:sp>
        <p:nvSpPr>
          <p:cNvPr id="110" name="Rectangle 1"/>
          <p:cNvSpPr txBox="1"/>
          <p:nvPr/>
        </p:nvSpPr>
        <p:spPr>
          <a:xfrm>
            <a:off x="247650" y="1835073"/>
            <a:ext cx="11205710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sz="2800" dirty="0"/>
          </a:p>
        </p:txBody>
      </p:sp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046B540F-F45E-44CE-83FF-EB09DF71F627}"/>
              </a:ext>
            </a:extLst>
          </p:cNvPr>
          <p:cNvSpPr txBox="1"/>
          <p:nvPr/>
        </p:nvSpPr>
        <p:spPr>
          <a:xfrm>
            <a:off x="1106156" y="2358293"/>
            <a:ext cx="11002580" cy="25853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r>
              <a:rPr lang="fr-CM" sz="1800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Présentation des Objectives du Jour</a:t>
            </a:r>
          </a:p>
          <a:p>
            <a:endParaRPr lang="fr-CM" sz="1800" i="1" dirty="0">
              <a:solidFill>
                <a:schemeClr val="accent1">
                  <a:lumMod val="50000"/>
                </a:schemeClr>
              </a:solidFill>
              <a:latin typeface="Bahnschrift SemiBold" panose="020B0502040204020203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1800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J’ai commencé avec le landing page BS INVEST AKADEMIE d`ou j'ai Insérer les l`images et les entête, Insertion de la rebrique vidéos, Insertion des buttons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800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Ensuit j’ai rédigé mon rapport </a:t>
            </a:r>
            <a:endParaRPr lang="fr-CM" sz="1800" i="1" dirty="0">
              <a:solidFill>
                <a:schemeClr val="accent1">
                  <a:lumMod val="50000"/>
                </a:schemeClr>
              </a:solidFill>
              <a:latin typeface="Bahnschrift SemiBold" panose="020B0502040204020203" pitchFamily="34" charset="0"/>
            </a:endParaRPr>
          </a:p>
          <a:p>
            <a:endParaRPr lang="fr-CM" sz="1800" i="1" dirty="0">
              <a:solidFill>
                <a:schemeClr val="accent1">
                  <a:lumMod val="50000"/>
                </a:schemeClr>
              </a:solidFill>
              <a:latin typeface="Bahnschrift SemiBold" panose="020B0502040204020203" pitchFamily="34" charset="0"/>
            </a:endParaRPr>
          </a:p>
          <a:p>
            <a:r>
              <a:rPr lang="fr-CM" sz="1800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Commentaire: Objective de la Journée de lundi attend a 100%</a:t>
            </a:r>
            <a:endParaRPr lang="fr-FR" sz="18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i="1" dirty="0"/>
          </a:p>
          <a:p>
            <a:endParaRPr lang="fr-FR" sz="1800" i="1" dirty="0"/>
          </a:p>
        </p:txBody>
      </p:sp>
    </p:spTree>
    <p:extLst>
      <p:ext uri="{BB962C8B-B14F-4D97-AF65-F5344CB8AC3E}">
        <p14:creationId xmlns:p14="http://schemas.microsoft.com/office/powerpoint/2010/main" val="1784585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 advAuto="0"/>
      <p:bldP spid="109" grpId="0" animBg="1" advAuto="0"/>
      <p:bldP spid="110" grpId="0" animBg="1" advAuto="0"/>
      <p:bldP spid="7" grpId="0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平行四边形 4"/>
          <p:cNvSpPr/>
          <p:nvPr/>
        </p:nvSpPr>
        <p:spPr>
          <a:xfrm>
            <a:off x="0" y="132288"/>
            <a:ext cx="11180422" cy="13097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  <a:effectLst>
            <a:outerShdw blurRad="228600" dist="38100" dir="2700000" rotWithShape="0">
              <a:srgbClr val="A6A6A6">
                <a:alpha val="83000"/>
              </a:srgbClr>
            </a:outerShdw>
          </a:effectLst>
        </p:spPr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US" sz="2400" i="1" u="sng" dirty="0">
                <a:latin typeface="Arial"/>
              </a:rPr>
              <a:t>VENDREDI LE 06/12/2024</a:t>
            </a:r>
            <a:r>
              <a:rPr lang="fr-FR" sz="2400" dirty="0">
                <a:latin typeface="Bell MT" panose="02020503060305020303" pitchFamily="18" charset="0"/>
              </a:rPr>
              <a:t> </a:t>
            </a:r>
            <a:endParaRPr sz="2400" dirty="0">
              <a:latin typeface="Bell MT" panose="02020503060305020303" pitchFamily="18" charset="0"/>
            </a:endParaRPr>
          </a:p>
        </p:txBody>
      </p:sp>
      <p:sp>
        <p:nvSpPr>
          <p:cNvPr id="109" name="Rectangle 1"/>
          <p:cNvSpPr txBox="1"/>
          <p:nvPr/>
        </p:nvSpPr>
        <p:spPr>
          <a:xfrm>
            <a:off x="1037939" y="347730"/>
            <a:ext cx="4863240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endParaRPr sz="7200" dirty="0">
              <a:latin typeface="Algerian" panose="04020705040A02060702" pitchFamily="82" charset="0"/>
            </a:endParaRPr>
          </a:p>
        </p:txBody>
      </p:sp>
      <p:sp>
        <p:nvSpPr>
          <p:cNvPr id="110" name="Rectangle 1"/>
          <p:cNvSpPr txBox="1"/>
          <p:nvPr/>
        </p:nvSpPr>
        <p:spPr>
          <a:xfrm>
            <a:off x="1653707" y="2311851"/>
            <a:ext cx="11205710" cy="2031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r>
              <a:rPr lang="fr-CM" sz="1800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Présentation des Objectives du Jour</a:t>
            </a:r>
          </a:p>
          <a:p>
            <a:endParaRPr lang="fr-CM" sz="1800" i="1" dirty="0">
              <a:solidFill>
                <a:schemeClr val="accent1">
                  <a:lumMod val="50000"/>
                </a:schemeClr>
              </a:solidFill>
              <a:latin typeface="Bahnschrift SemiBold" panose="020B0502040204020203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sz="1800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Débuter la création de la landing page BS </a:t>
            </a:r>
            <a:r>
              <a:rPr lang="fr-FR" sz="1800" i="1" dirty="0" err="1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invest</a:t>
            </a:r>
            <a:r>
              <a:rPr lang="fr-FR" sz="1800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 </a:t>
            </a:r>
            <a:r>
              <a:rPr lang="fr-FR" sz="1800" i="1" dirty="0" err="1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akademie</a:t>
            </a:r>
            <a:r>
              <a:rPr lang="fr-FR" sz="1800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800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Optimisation du site miloetkelvyn.com.</a:t>
            </a:r>
          </a:p>
          <a:p>
            <a:endParaRPr lang="fr-CM" sz="1800" i="1" dirty="0">
              <a:solidFill>
                <a:schemeClr val="accent1">
                  <a:lumMod val="50000"/>
                </a:schemeClr>
              </a:solidFill>
              <a:latin typeface="Bahnschrift SemiBold" panose="020B0502040204020203" pitchFamily="34" charset="0"/>
            </a:endParaRPr>
          </a:p>
          <a:p>
            <a:endParaRPr lang="fr-CM" sz="1800" i="1" dirty="0">
              <a:solidFill>
                <a:schemeClr val="accent1">
                  <a:lumMod val="50000"/>
                </a:schemeClr>
              </a:solidFill>
              <a:latin typeface="Bahnschrift SemiBold" panose="020B0502040204020203" pitchFamily="34" charset="0"/>
            </a:endParaRPr>
          </a:p>
          <a:p>
            <a:r>
              <a:rPr lang="fr-CM" sz="1800" i="1" dirty="0">
                <a:solidFill>
                  <a:schemeClr val="accent1">
                    <a:lumMod val="50000"/>
                  </a:schemeClr>
                </a:solidFill>
                <a:latin typeface="Bahnschrift SemiBold" panose="020B0502040204020203" pitchFamily="34" charset="0"/>
              </a:rPr>
              <a:t>Commentaire: Objective de la Journée de lundi attend a 100%</a:t>
            </a:r>
            <a:endParaRPr lang="fr-FR" sz="1800" i="1" dirty="0"/>
          </a:p>
        </p:txBody>
      </p:sp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046B540F-F45E-44CE-83FF-EB09DF71F627}"/>
              </a:ext>
            </a:extLst>
          </p:cNvPr>
          <p:cNvSpPr txBox="1"/>
          <p:nvPr/>
        </p:nvSpPr>
        <p:spPr>
          <a:xfrm>
            <a:off x="349215" y="2004074"/>
            <a:ext cx="11002580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endParaRPr lang="fr-FR" sz="1400" i="1" dirty="0"/>
          </a:p>
        </p:txBody>
      </p:sp>
    </p:spTree>
    <p:extLst>
      <p:ext uri="{BB962C8B-B14F-4D97-AF65-F5344CB8AC3E}">
        <p14:creationId xmlns:p14="http://schemas.microsoft.com/office/powerpoint/2010/main" val="3886963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 advAuto="0"/>
      <p:bldP spid="109" grpId="0" animBg="1" advAuto="0"/>
      <p:bldP spid="110" grpId="0" animBg="1" advAuto="0"/>
      <p:bldP spid="7" grpId="0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平行四边形 4"/>
          <p:cNvSpPr/>
          <p:nvPr/>
        </p:nvSpPr>
        <p:spPr>
          <a:xfrm>
            <a:off x="856596" y="347730"/>
            <a:ext cx="11180422" cy="52058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295" y="0"/>
                </a:lnTo>
                <a:lnTo>
                  <a:pt x="21600" y="0"/>
                </a:lnTo>
                <a:lnTo>
                  <a:pt x="20305" y="21600"/>
                </a:lnTo>
                <a:close/>
              </a:path>
            </a:pathLst>
          </a:cu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45719" rIns="45719" anchor="ctr"/>
          <a:lstStyle/>
          <a:p>
            <a:pPr algn="ctr">
              <a:lnSpc>
                <a:spcPct val="15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Bell MT" panose="02020503060305020303" pitchFamily="18" charset="0"/>
              </a:rPr>
              <a:t>MERCI</a:t>
            </a:r>
            <a:endParaRPr sz="9600" dirty="0">
              <a:latin typeface="Bell MT" panose="02020503060305020303" pitchFamily="18" charset="0"/>
            </a:endParaRPr>
          </a:p>
        </p:txBody>
      </p:sp>
      <p:sp>
        <p:nvSpPr>
          <p:cNvPr id="109" name="Rectangle 1"/>
          <p:cNvSpPr txBox="1"/>
          <p:nvPr/>
        </p:nvSpPr>
        <p:spPr>
          <a:xfrm>
            <a:off x="1037939" y="347730"/>
            <a:ext cx="4863240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400">
                <a:solidFill>
                  <a:srgbClr val="FFFFFF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endParaRPr sz="7200" dirty="0">
              <a:latin typeface="Algerian" panose="04020705040A02060702" pitchFamily="82" charset="0"/>
            </a:endParaRPr>
          </a:p>
        </p:txBody>
      </p:sp>
      <p:sp>
        <p:nvSpPr>
          <p:cNvPr id="110" name="Rectangle 1"/>
          <p:cNvSpPr txBox="1"/>
          <p:nvPr/>
        </p:nvSpPr>
        <p:spPr>
          <a:xfrm>
            <a:off x="247650" y="1835073"/>
            <a:ext cx="11205710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pPr algn="just"/>
            <a:endParaRPr sz="2800" dirty="0"/>
          </a:p>
        </p:txBody>
      </p:sp>
      <p:pic>
        <p:nvPicPr>
          <p:cNvPr id="111" name="图片 3" descr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82" y="5553585"/>
            <a:ext cx="1498725" cy="1379094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046B540F-F45E-44CE-83FF-EB09DF71F627}"/>
              </a:ext>
            </a:extLst>
          </p:cNvPr>
          <p:cNvSpPr txBox="1"/>
          <p:nvPr/>
        </p:nvSpPr>
        <p:spPr>
          <a:xfrm>
            <a:off x="390526" y="1835074"/>
            <a:ext cx="11002580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4000">
                <a:solidFill>
                  <a:srgbClr val="183E5A"/>
                </a:solidFill>
                <a:latin typeface="Bahnschrift SemiBold"/>
                <a:ea typeface="Bahnschrift SemiBold"/>
                <a:cs typeface="Bahnschrift SemiBold"/>
                <a:sym typeface="Bahnschrift SemiBold"/>
              </a:defRPr>
            </a:lvl1pPr>
          </a:lstStyle>
          <a:p>
            <a:endParaRPr lang="fr-FR" sz="1400" i="1" dirty="0"/>
          </a:p>
        </p:txBody>
      </p:sp>
    </p:spTree>
    <p:extLst>
      <p:ext uri="{BB962C8B-B14F-4D97-AF65-F5344CB8AC3E}">
        <p14:creationId xmlns:p14="http://schemas.microsoft.com/office/powerpoint/2010/main" val="4096851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 advAuto="0"/>
      <p:bldP spid="109" grpId="0" animBg="1" advAuto="0"/>
      <p:bldP spid="110" grpId="0" animBg="1" advAuto="0"/>
      <p:bldP spid="7" grpId="0" animBg="1" advAuto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</Words>
  <Application>Microsoft Office PowerPoint</Application>
  <PresentationFormat>Grand écran</PresentationFormat>
  <Paragraphs>43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Algerian</vt:lpstr>
      <vt:lpstr>Arial</vt:lpstr>
      <vt:lpstr>Bahnschrift SemiBold</vt:lpstr>
      <vt:lpstr>Bell MT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Milo Kelvyn</dc:creator>
  <cp:lastModifiedBy>Milo Kelvyn</cp:lastModifiedBy>
  <cp:revision>24</cp:revision>
  <cp:lastPrinted>2024-04-24T11:44:58Z</cp:lastPrinted>
  <dcterms:created xsi:type="dcterms:W3CDTF">2024-04-22T15:19:34Z</dcterms:created>
  <dcterms:modified xsi:type="dcterms:W3CDTF">2024-12-13T12:28:26Z</dcterms:modified>
</cp:coreProperties>
</file>