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9" r:id="rId4"/>
    <p:sldId id="290" r:id="rId5"/>
    <p:sldId id="258" r:id="rId6"/>
    <p:sldId id="295" r:id="rId7"/>
    <p:sldId id="291" r:id="rId8"/>
    <p:sldId id="292" r:id="rId9"/>
    <p:sldId id="294" r:id="rId10"/>
    <p:sldId id="298" r:id="rId11"/>
    <p:sldId id="296" r:id="rId12"/>
    <p:sldId id="299" r:id="rId13"/>
    <p:sldId id="297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8D2"/>
    <a:srgbClr val="F8F8F8"/>
    <a:srgbClr val="0072F0"/>
    <a:srgbClr val="023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CF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001" autoAdjust="0"/>
  </p:normalViewPr>
  <p:slideViewPr>
    <p:cSldViewPr snapToGrid="0">
      <p:cViewPr varScale="1">
        <p:scale>
          <a:sx n="101" d="100"/>
          <a:sy n="101" d="100"/>
        </p:scale>
        <p:origin x="7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865234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DA9C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DA9C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DA9C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DA9C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DA9C9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DA9C9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任意多边形 16"/>
          <p:cNvSpPr/>
          <p:nvPr/>
        </p:nvSpPr>
        <p:spPr>
          <a:xfrm>
            <a:off x="10210734" y="-214608"/>
            <a:ext cx="2019768" cy="1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00" y="0"/>
                </a:moveTo>
                <a:lnTo>
                  <a:pt x="21600" y="0"/>
                </a:lnTo>
                <a:lnTo>
                  <a:pt x="21600" y="15147"/>
                </a:lnTo>
                <a:lnTo>
                  <a:pt x="1637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任意多边形 17"/>
          <p:cNvSpPr/>
          <p:nvPr/>
        </p:nvSpPr>
        <p:spPr>
          <a:xfrm>
            <a:off x="-231814" y="5644245"/>
            <a:ext cx="2044701" cy="167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8" y="0"/>
                </a:moveTo>
                <a:lnTo>
                  <a:pt x="21600" y="0"/>
                </a:lnTo>
                <a:lnTo>
                  <a:pt x="4048" y="21600"/>
                </a:lnTo>
                <a:lnTo>
                  <a:pt x="0" y="21600"/>
                </a:lnTo>
                <a:lnTo>
                  <a:pt x="0" y="6679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" name="ZoneTexte 3"/>
          <p:cNvSpPr txBox="1"/>
          <p:nvPr/>
        </p:nvSpPr>
        <p:spPr>
          <a:xfrm>
            <a:off x="1083178" y="1309745"/>
            <a:ext cx="9127556" cy="4154984"/>
          </a:xfrm>
          <a:prstGeom prst="rect">
            <a:avLst/>
          </a:prstGeom>
          <a:ln w="12700">
            <a:miter lim="4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r>
              <a:rPr lang="fr-FR" sz="8800" dirty="0"/>
              <a:t>BILAN DE LA SEMAINE DE </a:t>
            </a:r>
          </a:p>
          <a:p>
            <a:r>
              <a:rPr lang="fr-FR" sz="8800" dirty="0"/>
              <a:t>TRAVAILLE </a:t>
            </a:r>
          </a:p>
        </p:txBody>
      </p:sp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8" y="5272340"/>
            <a:ext cx="1624599" cy="149491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平行四边形 2"/>
          <p:cNvSpPr/>
          <p:nvPr/>
        </p:nvSpPr>
        <p:spPr>
          <a:xfrm>
            <a:off x="8485935" y="-391886"/>
            <a:ext cx="3721101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平行四边形 9"/>
          <p:cNvSpPr/>
          <p:nvPr/>
        </p:nvSpPr>
        <p:spPr>
          <a:xfrm>
            <a:off x="-443932" y="5377546"/>
            <a:ext cx="3721102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D058C4-0A43-438C-A69D-EBD66445B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1" y="2745903"/>
            <a:ext cx="2686049" cy="1723059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C311A905-DD29-43FE-AF3D-83671FDCD450}"/>
              </a:ext>
            </a:extLst>
          </p:cNvPr>
          <p:cNvSpPr/>
          <p:nvPr/>
        </p:nvSpPr>
        <p:spPr>
          <a:xfrm rot="16200000">
            <a:off x="485776" y="2964496"/>
            <a:ext cx="704850" cy="1285875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6953B2-2103-401A-9C10-7B7939005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8491"/>
            <a:ext cx="1937239" cy="3357881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CE5A1F41-3143-4671-B707-06F7F574F2BD}"/>
              </a:ext>
            </a:extLst>
          </p:cNvPr>
          <p:cNvSpPr/>
          <p:nvPr/>
        </p:nvSpPr>
        <p:spPr>
          <a:xfrm rot="16200000">
            <a:off x="4886325" y="3043237"/>
            <a:ext cx="704850" cy="1285875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5BD983-5480-4A1B-A02F-BD4893762A03}"/>
              </a:ext>
            </a:extLst>
          </p:cNvPr>
          <p:cNvSpPr txBox="1"/>
          <p:nvPr/>
        </p:nvSpPr>
        <p:spPr>
          <a:xfrm>
            <a:off x="5309090" y="280170"/>
            <a:ext cx="673417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Processus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57BA6D0E-D1BA-4699-A9E1-50860147358C}"/>
              </a:ext>
            </a:extLst>
          </p:cNvPr>
          <p:cNvSpPr/>
          <p:nvPr/>
        </p:nvSpPr>
        <p:spPr>
          <a:xfrm rot="16200000">
            <a:off x="8598146" y="3092693"/>
            <a:ext cx="552451" cy="1034563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A5DCA8-D09C-4A2B-AEDD-8EEAD19AE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17" y="2177413"/>
            <a:ext cx="1747837" cy="310726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0F11A2A-75D5-4B20-A08E-00D0EADD346D}"/>
              </a:ext>
            </a:extLst>
          </p:cNvPr>
          <p:cNvSpPr txBox="1"/>
          <p:nvPr/>
        </p:nvSpPr>
        <p:spPr>
          <a:xfrm>
            <a:off x="2261090" y="1836478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Vidéos Editing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78FAFC-90E9-415F-A835-AEB8DAD054B3}"/>
              </a:ext>
            </a:extLst>
          </p:cNvPr>
          <p:cNvSpPr txBox="1"/>
          <p:nvPr/>
        </p:nvSpPr>
        <p:spPr>
          <a:xfrm>
            <a:off x="6096001" y="1421140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gency" pitchFamily="2" charset="0"/>
              </a:rPr>
              <a:t>Saisie du texte 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1AC1BBD-B986-43BA-97B7-AA772CC1A8E6}"/>
              </a:ext>
            </a:extLst>
          </p:cNvPr>
          <p:cNvSpPr txBox="1"/>
          <p:nvPr/>
        </p:nvSpPr>
        <p:spPr>
          <a:xfrm>
            <a:off x="10328023" y="1467146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gency" pitchFamily="2" charset="0"/>
              </a:rPr>
              <a:t>output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051329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D618E8E-FF4C-4D6C-939C-78DEEDFCC9F1}"/>
              </a:ext>
            </a:extLst>
          </p:cNvPr>
          <p:cNvSpPr txBox="1"/>
          <p:nvPr/>
        </p:nvSpPr>
        <p:spPr>
          <a:xfrm>
            <a:off x="4522755" y="672182"/>
            <a:ext cx="18476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accent6"/>
                </a:solidFill>
                <a:latin typeface="Agency" pitchFamily="2" charset="0"/>
              </a:rPr>
              <a:t>FORMAT VIDEOS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0EC4F2-0835-449A-87E9-8BDA2054F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44" y="1272658"/>
            <a:ext cx="1059681" cy="32993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49D756-76B3-4B7F-9B35-2F421B544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34" y="1272656"/>
            <a:ext cx="3599529" cy="35473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621EDB-7CDD-45FB-977D-FA5926F67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72" y="1677655"/>
            <a:ext cx="2168722" cy="27373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D6E6E8-1EF8-4720-9A50-E590498D649B}"/>
              </a:ext>
            </a:extLst>
          </p:cNvPr>
          <p:cNvSpPr txBox="1"/>
          <p:nvPr/>
        </p:nvSpPr>
        <p:spPr>
          <a:xfrm>
            <a:off x="1596121" y="4298288"/>
            <a:ext cx="3939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accent6"/>
                </a:solidFill>
                <a:latin typeface="Agency" pitchFamily="2" charset="0"/>
              </a:rPr>
              <a:t> 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pic>
        <p:nvPicPr>
          <p:cNvPr id="10" name="图片 3" descr="图片 3">
            <a:extLst>
              <a:ext uri="{FF2B5EF4-FFF2-40B4-BE49-F238E27FC236}">
                <a16:creationId xmlns:a16="http://schemas.microsoft.com/office/drawing/2014/main" id="{90BE655A-2D67-465B-B913-631D6E1A1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0" y="5189349"/>
            <a:ext cx="1498725" cy="1379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7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39ADD8-F574-4BB8-AFD9-3077FE361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47" y="1017906"/>
            <a:ext cx="3053128" cy="529208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D32C1F-3831-4E1F-BFFF-F18ACB82C08B}"/>
              </a:ext>
            </a:extLst>
          </p:cNvPr>
          <p:cNvSpPr txBox="1"/>
          <p:nvPr/>
        </p:nvSpPr>
        <p:spPr>
          <a:xfrm>
            <a:off x="4810125" y="0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gency" pitchFamily="2" charset="0"/>
              </a:rPr>
              <a:t>Exemple Dun rendu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74627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 3">
            <a:extLst>
              <a:ext uri="{FF2B5EF4-FFF2-40B4-BE49-F238E27FC236}">
                <a16:creationId xmlns:a16="http://schemas.microsoft.com/office/drawing/2014/main" id="{3100EE12-9E3E-4ED4-9FE4-E7B041A3D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FB85117-ECC3-40B4-9E4A-F2DDFC28ACF4}"/>
              </a:ext>
            </a:extLst>
          </p:cNvPr>
          <p:cNvSpPr txBox="1"/>
          <p:nvPr/>
        </p:nvSpPr>
        <p:spPr>
          <a:xfrm>
            <a:off x="2524125" y="828675"/>
            <a:ext cx="7143750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8800" b="1" dirty="0">
                <a:solidFill>
                  <a:srgbClr val="0288D2"/>
                </a:solidFill>
                <a:latin typeface="Agency" pitchFamily="2" charset="0"/>
              </a:rPr>
              <a:t>conclusion</a:t>
            </a:r>
            <a:endParaRPr lang="fr-CM" sz="8800" dirty="0">
              <a:solidFill>
                <a:srgbClr val="0288D2"/>
              </a:solidFill>
              <a:latin typeface="Agency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9709B2-0070-4484-A77D-123906F13150}"/>
              </a:ext>
            </a:extLst>
          </p:cNvPr>
          <p:cNvSpPr txBox="1"/>
          <p:nvPr/>
        </p:nvSpPr>
        <p:spPr>
          <a:xfrm>
            <a:off x="3048000" y="3282434"/>
            <a:ext cx="609600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En conclusion cette première semaine de travaille pour a cette un véritable challenge question pour moi de bien m'intègre au sein de l'entreprise bien comprendre ma fonction et les différents tache qui me seront confier dans les jour avenir </a:t>
            </a:r>
            <a:endParaRPr lang="fr-CM" dirty="0"/>
          </a:p>
        </p:txBody>
      </p:sp>
    </p:spTree>
    <p:extLst>
      <p:ext uri="{BB962C8B-B14F-4D97-AF65-F5344CB8AC3E}">
        <p14:creationId xmlns:p14="http://schemas.microsoft.com/office/powerpoint/2010/main" val="4272375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8" y="5272340"/>
            <a:ext cx="1624599" cy="149491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Modèle 3D 9" descr="Choriste en veste bleue">
                <a:extLst>
                  <a:ext uri="{FF2B5EF4-FFF2-40B4-BE49-F238E27FC236}">
                    <a16:creationId xmlns:a16="http://schemas.microsoft.com/office/drawing/2014/main" id="{98EC5CED-503E-4A36-90DA-A1B9E42BB7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7559145"/>
                  </p:ext>
                </p:extLst>
              </p:nvPr>
            </p:nvGraphicFramePr>
            <p:xfrm>
              <a:off x="0" y="3405919"/>
              <a:ext cx="1133142" cy="336134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133142" cy="3361340"/>
                    </a:xfrm>
                    <a:prstGeom prst="rect">
                      <a:avLst/>
                    </a:prstGeom>
                  </am3d:spPr>
                  <am3d:camera>
                    <am3d:pos x="0" y="0" z="530389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809538" d="1000000"/>
                    <am3d:preTrans dx="-124000" dy="-18000000" dz="127018"/>
                    <am3d:scale>
                      <am3d:sx n="1000000" d="1000000"/>
                      <am3d:sy n="1000000" d="1000000"/>
                      <am3d:sz n="1000000" d="1000000"/>
                    </am3d:scale>
                    <am3d:rot ax="23909" ay="4539056" az="2315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6660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Modèle 3D 9" descr="Choriste en veste bleue">
                <a:extLst>
                  <a:ext uri="{FF2B5EF4-FFF2-40B4-BE49-F238E27FC236}">
                    <a16:creationId xmlns:a16="http://schemas.microsoft.com/office/drawing/2014/main" id="{98EC5CED-503E-4A36-90DA-A1B9E42BB7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3405919"/>
                <a:ext cx="1133142" cy="33613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25596A1D-8242-4649-8138-AE2A92170CBD}"/>
              </a:ext>
            </a:extLst>
          </p:cNvPr>
          <p:cNvSpPr txBox="1"/>
          <p:nvPr/>
        </p:nvSpPr>
        <p:spPr>
          <a:xfrm>
            <a:off x="1892559" y="147492"/>
            <a:ext cx="840688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8000" b="1" dirty="0">
                <a:solidFill>
                  <a:srgbClr val="0288D2"/>
                </a:solidFill>
                <a:latin typeface="Agency" pitchFamily="2" charset="0"/>
              </a:rPr>
              <a:t>INTRODUCTION</a:t>
            </a:r>
            <a:endParaRPr lang="fr-CM" sz="8000" dirty="0">
              <a:solidFill>
                <a:srgbClr val="0288D2"/>
              </a:solidFill>
              <a:latin typeface="Agency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0A8647-20BD-4CCD-8DB2-A79DF3844E05}"/>
              </a:ext>
            </a:extLst>
          </p:cNvPr>
          <p:cNvSpPr txBox="1"/>
          <p:nvPr/>
        </p:nvSpPr>
        <p:spPr>
          <a:xfrm>
            <a:off x="1176547" y="1932806"/>
            <a:ext cx="9838905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Bonjour je m’appelle </a:t>
            </a:r>
            <a:r>
              <a:rPr lang="fr-FR" sz="28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franck</a:t>
            </a:r>
            <a:r>
              <a:rPr lang="fr-FR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 et je fait partie du département media, je vais vous présente le bilan de ma premier semaine de travaille dans l’entreprise:</a:t>
            </a:r>
            <a:endParaRPr lang="fr-CM" sz="2800" dirty="0">
              <a:latin typeface="Arial Black" panose="020B0A040201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C23365-0185-4765-86C1-049E043B9049}"/>
              </a:ext>
            </a:extLst>
          </p:cNvPr>
          <p:cNvSpPr txBox="1"/>
          <p:nvPr/>
        </p:nvSpPr>
        <p:spPr>
          <a:xfrm>
            <a:off x="1176546" y="4203917"/>
            <a:ext cx="9838905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1.Préproduction </a:t>
            </a:r>
          </a:p>
          <a:p>
            <a:pPr algn="just"/>
            <a:r>
              <a:rPr lang="fr-FR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2.production</a:t>
            </a:r>
          </a:p>
          <a:p>
            <a:pPr algn="just"/>
            <a:r>
              <a:rPr lang="fr-FR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3.Post-production</a:t>
            </a:r>
          </a:p>
          <a:p>
            <a:pPr algn="just"/>
            <a:r>
              <a:rPr lang="fr-FR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.Gestion de </a:t>
            </a:r>
            <a:r>
              <a:rPr lang="fr-FR" sz="2800" dirty="0" err="1">
                <a:solidFill>
                  <a:schemeClr val="accent6"/>
                </a:solidFill>
                <a:latin typeface="Arial Black" panose="020B0A04020102020204" pitchFamily="34" charset="0"/>
              </a:rPr>
              <a:t>project</a:t>
            </a:r>
            <a:endParaRPr lang="fr-CM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274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-490585" y="205273"/>
            <a:ext cx="8123026" cy="8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1" y="347730"/>
            <a:ext cx="720323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pPr algn="ctr"/>
            <a:r>
              <a:rPr lang="fr-FR" sz="2800" b="1" dirty="0">
                <a:latin typeface="Agency" pitchFamily="2" charset="0"/>
              </a:rPr>
              <a:t>COMMENT PRESENTER</a:t>
            </a:r>
            <a:endParaRPr sz="1800" b="1" dirty="0">
              <a:latin typeface="Agency" pitchFamily="2" charset="0"/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1"/>
          <p:cNvSpPr txBox="1"/>
          <p:nvPr/>
        </p:nvSpPr>
        <p:spPr>
          <a:xfrm>
            <a:off x="1286107" y="4814081"/>
            <a:ext cx="984050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3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4FB273-8227-421B-B229-1B730902472D}"/>
              </a:ext>
            </a:extLst>
          </p:cNvPr>
          <p:cNvSpPr txBox="1"/>
          <p:nvPr/>
        </p:nvSpPr>
        <p:spPr>
          <a:xfrm>
            <a:off x="1286107" y="3004261"/>
            <a:ext cx="918350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6"/>
                </a:solidFill>
              </a:rPr>
              <a:t>DD/VIDEO ORGANIQUE/PROJET A/VIDEOS TRAITEES/FORMAT NORMAL/VIDEO I</a:t>
            </a:r>
            <a:endParaRPr lang="fr-CM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8" y="5272340"/>
            <a:ext cx="1624599" cy="149491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1BDE1A8-FFA6-4544-AC62-73EEF75E9A73}"/>
              </a:ext>
            </a:extLst>
          </p:cNvPr>
          <p:cNvSpPr/>
          <p:nvPr/>
        </p:nvSpPr>
        <p:spPr>
          <a:xfrm>
            <a:off x="4891087" y="2237187"/>
            <a:ext cx="2409825" cy="119181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Disque</a:t>
            </a:r>
            <a:r>
              <a:rPr lang="fr-FR" sz="3200" dirty="0">
                <a:latin typeface="Agency" pitchFamily="2" charset="0"/>
              </a:rPr>
              <a:t> Dur</a:t>
            </a:r>
            <a:endParaRPr kumimoji="0" lang="fr-CM" sz="32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F54AD32-5BFA-450A-9490-5D321777F4B9}"/>
              </a:ext>
            </a:extLst>
          </p:cNvPr>
          <p:cNvCxnSpPr/>
          <p:nvPr/>
        </p:nvCxnSpPr>
        <p:spPr>
          <a:xfrm>
            <a:off x="6095999" y="3562350"/>
            <a:ext cx="0" cy="236220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45084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1"/>
          <p:cNvSpPr txBox="1"/>
          <p:nvPr/>
        </p:nvSpPr>
        <p:spPr>
          <a:xfrm>
            <a:off x="1286107" y="4814081"/>
            <a:ext cx="984050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30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9645687-855F-4A76-A172-7027E7F905E6}"/>
              </a:ext>
            </a:extLst>
          </p:cNvPr>
          <p:cNvSpPr/>
          <p:nvPr/>
        </p:nvSpPr>
        <p:spPr>
          <a:xfrm>
            <a:off x="1390649" y="809625"/>
            <a:ext cx="9735959" cy="50006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51750C-06C7-4CD8-B4A3-BE3399CB744F}"/>
              </a:ext>
            </a:extLst>
          </p:cNvPr>
          <p:cNvSpPr txBox="1"/>
          <p:nvPr/>
        </p:nvSpPr>
        <p:spPr>
          <a:xfrm>
            <a:off x="2085975" y="440295"/>
            <a:ext cx="14083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Disque Dur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E7F9EE-03A3-4308-AC17-3FC717513618}"/>
              </a:ext>
            </a:extLst>
          </p:cNvPr>
          <p:cNvSpPr txBox="1"/>
          <p:nvPr/>
        </p:nvSpPr>
        <p:spPr>
          <a:xfrm>
            <a:off x="1922430" y="4367882"/>
            <a:ext cx="21313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 ORGANIQUE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6BB177-4E45-4137-A89C-76CE147A4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31" y="1828200"/>
            <a:ext cx="2539682" cy="25396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AB5DB68-F248-4C94-9EF8-65D384C9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50" y="1779642"/>
            <a:ext cx="2539682" cy="25396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A2FAE9-6861-4F42-8886-51766508B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69" y="1779642"/>
            <a:ext cx="2539682" cy="253968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5C172CA-E523-46DF-92B7-1A0C8665B1E9}"/>
              </a:ext>
            </a:extLst>
          </p:cNvPr>
          <p:cNvSpPr txBox="1"/>
          <p:nvPr/>
        </p:nvSpPr>
        <p:spPr>
          <a:xfrm>
            <a:off x="5140682" y="4377004"/>
            <a:ext cx="20816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 MARKETING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0D03416-3633-4259-93E7-93C39C5148A1}"/>
              </a:ext>
            </a:extLst>
          </p:cNvPr>
          <p:cNvSpPr txBox="1"/>
          <p:nvPr/>
        </p:nvSpPr>
        <p:spPr>
          <a:xfrm>
            <a:off x="8309241" y="4355744"/>
            <a:ext cx="21041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 FORMATION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22129AC-E0FD-4EDD-87D1-7E959E4FC5EE}"/>
              </a:ext>
            </a:extLst>
          </p:cNvPr>
          <p:cNvSpPr/>
          <p:nvPr/>
        </p:nvSpPr>
        <p:spPr>
          <a:xfrm>
            <a:off x="1390649" y="809625"/>
            <a:ext cx="9735959" cy="50006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326649-62F6-4F40-ABC4-8DB2CA4BA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87" y="1304325"/>
            <a:ext cx="2539682" cy="25396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C48FC3-4BD0-4AD5-8A43-2E5B32046829}"/>
              </a:ext>
            </a:extLst>
          </p:cNvPr>
          <p:cNvSpPr txBox="1"/>
          <p:nvPr/>
        </p:nvSpPr>
        <p:spPr>
          <a:xfrm>
            <a:off x="5030324" y="4338707"/>
            <a:ext cx="21313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 ORGANIQUE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909857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1"/>
          <p:cNvSpPr txBox="1"/>
          <p:nvPr/>
        </p:nvSpPr>
        <p:spPr>
          <a:xfrm>
            <a:off x="1286107" y="4814081"/>
            <a:ext cx="984050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183E5A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endParaRPr sz="30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9645687-855F-4A76-A172-7027E7F905E6}"/>
              </a:ext>
            </a:extLst>
          </p:cNvPr>
          <p:cNvSpPr/>
          <p:nvPr/>
        </p:nvSpPr>
        <p:spPr>
          <a:xfrm>
            <a:off x="1390649" y="809625"/>
            <a:ext cx="9735959" cy="50006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51750C-06C7-4CD8-B4A3-BE3399CB744F}"/>
              </a:ext>
            </a:extLst>
          </p:cNvPr>
          <p:cNvSpPr txBox="1"/>
          <p:nvPr/>
        </p:nvSpPr>
        <p:spPr>
          <a:xfrm>
            <a:off x="2085975" y="440295"/>
            <a:ext cx="21313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VIDEO ORGANIQUE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E7F9EE-03A3-4308-AC17-3FC717513618}"/>
              </a:ext>
            </a:extLst>
          </p:cNvPr>
          <p:cNvSpPr txBox="1"/>
          <p:nvPr/>
        </p:nvSpPr>
        <p:spPr>
          <a:xfrm>
            <a:off x="1851271" y="4168390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E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6BB177-4E45-4137-A89C-76CE147A4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56" y="1240724"/>
            <a:ext cx="1249394" cy="12493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1E2A2C2-99C1-418C-B6D2-9167575B4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06" y="1256180"/>
            <a:ext cx="1249394" cy="12493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16B60A-D84E-4FC1-BF32-112E4D2B0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82" y="1231602"/>
            <a:ext cx="1249394" cy="12493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CB62CBA-E651-4A38-9C5C-ED715696D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58" y="1219015"/>
            <a:ext cx="1249394" cy="12493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98A7D90-1A0A-4986-8A9A-24CA574A0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34" y="1240724"/>
            <a:ext cx="1249394" cy="124939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CE0B67-BEF6-4AF4-AAE7-A02C9DE12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56" y="3041619"/>
            <a:ext cx="1249394" cy="12493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FD58264-A112-449D-980F-BD20C4FD8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29" y="3023771"/>
            <a:ext cx="1249394" cy="124939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8CF82B4-9D3B-497B-8E95-D68D71C94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38" y="3023771"/>
            <a:ext cx="1249394" cy="124939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596A169-A293-4A15-A2BD-0A691B359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47" y="3012875"/>
            <a:ext cx="1249394" cy="124939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D1B5B95-B06E-4B53-8716-91C9ABB51E39}"/>
              </a:ext>
            </a:extLst>
          </p:cNvPr>
          <p:cNvSpPr txBox="1"/>
          <p:nvPr/>
        </p:nvSpPr>
        <p:spPr>
          <a:xfrm>
            <a:off x="1841468" y="2387747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1A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B2D94DC-4795-4526-89CF-9D0AD3A63FA3}"/>
              </a:ext>
            </a:extLst>
          </p:cNvPr>
          <p:cNvSpPr txBox="1"/>
          <p:nvPr/>
        </p:nvSpPr>
        <p:spPr>
          <a:xfrm>
            <a:off x="3440470" y="2387747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B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2A8AD8-114F-4C91-8F22-928BAC3DA084}"/>
              </a:ext>
            </a:extLst>
          </p:cNvPr>
          <p:cNvSpPr txBox="1"/>
          <p:nvPr/>
        </p:nvSpPr>
        <p:spPr>
          <a:xfrm>
            <a:off x="5049559" y="2359766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C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1B82899-38A5-4F12-B0F4-E17C91C866A0}"/>
              </a:ext>
            </a:extLst>
          </p:cNvPr>
          <p:cNvSpPr txBox="1"/>
          <p:nvPr/>
        </p:nvSpPr>
        <p:spPr>
          <a:xfrm>
            <a:off x="6697504" y="2331142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C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5A79E71-895B-4045-8D8F-5C1E62A3B4F2}"/>
              </a:ext>
            </a:extLst>
          </p:cNvPr>
          <p:cNvSpPr txBox="1"/>
          <p:nvPr/>
        </p:nvSpPr>
        <p:spPr>
          <a:xfrm>
            <a:off x="8312459" y="2337605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D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1F820AF-E445-45B4-AD59-77D6D46F0EB2}"/>
              </a:ext>
            </a:extLst>
          </p:cNvPr>
          <p:cNvSpPr txBox="1"/>
          <p:nvPr/>
        </p:nvSpPr>
        <p:spPr>
          <a:xfrm>
            <a:off x="3521506" y="4158190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F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6F3452A-E932-46AF-BABF-03D48D56046F}"/>
              </a:ext>
            </a:extLst>
          </p:cNvPr>
          <p:cNvSpPr txBox="1"/>
          <p:nvPr/>
        </p:nvSpPr>
        <p:spPr>
          <a:xfrm>
            <a:off x="5212984" y="4168390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G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894C007-575A-4D5E-BE3C-855CF9FAE091}"/>
              </a:ext>
            </a:extLst>
          </p:cNvPr>
          <p:cNvSpPr txBox="1"/>
          <p:nvPr/>
        </p:nvSpPr>
        <p:spPr>
          <a:xfrm>
            <a:off x="6883219" y="4131465"/>
            <a:ext cx="122922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PROJET H</a:t>
            </a:r>
            <a:endParaRPr kumimoji="0" lang="fr-CM" sz="11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52401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9645687-855F-4A76-A172-7027E7F905E6}"/>
              </a:ext>
            </a:extLst>
          </p:cNvPr>
          <p:cNvSpPr/>
          <p:nvPr/>
        </p:nvSpPr>
        <p:spPr>
          <a:xfrm>
            <a:off x="1390649" y="809625"/>
            <a:ext cx="9735959" cy="50006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51750C-06C7-4CD8-B4A3-BE3399CB744F}"/>
              </a:ext>
            </a:extLst>
          </p:cNvPr>
          <p:cNvSpPr txBox="1"/>
          <p:nvPr/>
        </p:nvSpPr>
        <p:spPr>
          <a:xfrm>
            <a:off x="2085975" y="440295"/>
            <a:ext cx="10910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PROJET A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E7F9EE-03A3-4308-AC17-3FC717513618}"/>
              </a:ext>
            </a:extLst>
          </p:cNvPr>
          <p:cNvSpPr txBox="1"/>
          <p:nvPr/>
        </p:nvSpPr>
        <p:spPr>
          <a:xfrm>
            <a:off x="3143753" y="4625234"/>
            <a:ext cx="17001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 SOURCE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AB5DB68-F248-4C94-9EF8-65D384C9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00" y="1251666"/>
            <a:ext cx="3575700" cy="35757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5C172CA-E523-46DF-92B7-1A0C8665B1E9}"/>
              </a:ext>
            </a:extLst>
          </p:cNvPr>
          <p:cNvSpPr txBox="1"/>
          <p:nvPr/>
        </p:nvSpPr>
        <p:spPr>
          <a:xfrm>
            <a:off x="7290956" y="4570581"/>
            <a:ext cx="17017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 TRAITEE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9C96474-1D39-462E-B2D0-2752A3EE2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67" y="1326111"/>
            <a:ext cx="3575700" cy="35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6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9645687-855F-4A76-A172-7027E7F905E6}"/>
              </a:ext>
            </a:extLst>
          </p:cNvPr>
          <p:cNvSpPr/>
          <p:nvPr/>
        </p:nvSpPr>
        <p:spPr>
          <a:xfrm>
            <a:off x="1390649" y="809625"/>
            <a:ext cx="9735959" cy="500062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M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51750C-06C7-4CD8-B4A3-BE3399CB744F}"/>
              </a:ext>
            </a:extLst>
          </p:cNvPr>
          <p:cNvSpPr txBox="1"/>
          <p:nvPr/>
        </p:nvSpPr>
        <p:spPr>
          <a:xfrm>
            <a:off x="2085975" y="440295"/>
            <a:ext cx="18283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gency" pitchFamily="2" charset="0"/>
                <a:sym typeface="等线"/>
              </a:rPr>
              <a:t>VIDEOS SOURCE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E7F9EE-03A3-4308-AC17-3FC717513618}"/>
              </a:ext>
            </a:extLst>
          </p:cNvPr>
          <p:cNvSpPr txBox="1"/>
          <p:nvPr/>
        </p:nvSpPr>
        <p:spPr>
          <a:xfrm>
            <a:off x="2543090" y="2592944"/>
            <a:ext cx="8842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 I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451AC9-8089-453E-994B-43394F65A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43" y="824984"/>
            <a:ext cx="1971675" cy="1943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C38503-8089-4647-BCA0-C612857AC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61" y="809625"/>
            <a:ext cx="1971675" cy="19716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75136C-1BCF-4D58-A7F2-0821C6336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62" y="809624"/>
            <a:ext cx="1971675" cy="19716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86C381-7879-45AE-9D8E-4988B9146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60" y="2956803"/>
            <a:ext cx="1971675" cy="19716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94718E6-D5C7-4E39-B86A-3AC33E89D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57" y="2966430"/>
            <a:ext cx="1971675" cy="197167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43441C5-DE54-4EBC-8012-F69B24A4B7E2}"/>
              </a:ext>
            </a:extLst>
          </p:cNvPr>
          <p:cNvSpPr txBox="1"/>
          <p:nvPr/>
        </p:nvSpPr>
        <p:spPr>
          <a:xfrm>
            <a:off x="5243285" y="2583419"/>
            <a:ext cx="9499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 II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CA6E26-C88B-494F-8AAB-ADFBC217006B}"/>
              </a:ext>
            </a:extLst>
          </p:cNvPr>
          <p:cNvSpPr txBox="1"/>
          <p:nvPr/>
        </p:nvSpPr>
        <p:spPr>
          <a:xfrm>
            <a:off x="7844230" y="2557994"/>
            <a:ext cx="10156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 III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2342B9F-1E2F-473D-A54D-AC130D517F6F}"/>
              </a:ext>
            </a:extLst>
          </p:cNvPr>
          <p:cNvSpPr txBox="1"/>
          <p:nvPr/>
        </p:nvSpPr>
        <p:spPr>
          <a:xfrm>
            <a:off x="2481421" y="4587284"/>
            <a:ext cx="10445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 IV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7C9D0AE-1852-40D3-8D87-A67E3E300261}"/>
              </a:ext>
            </a:extLst>
          </p:cNvPr>
          <p:cNvSpPr txBox="1"/>
          <p:nvPr/>
        </p:nvSpPr>
        <p:spPr>
          <a:xfrm>
            <a:off x="5116936" y="4597815"/>
            <a:ext cx="9787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Video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gency" pitchFamily="2" charset="0"/>
                <a:sym typeface="等线"/>
              </a:rPr>
              <a:t> V</a:t>
            </a:r>
            <a:endParaRPr kumimoji="0" lang="fr-CM" sz="18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gency" pitchFamily="2" charset="0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67406736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168</Words>
  <Application>Microsoft Office PowerPoint</Application>
  <PresentationFormat>Grand écran</PresentationFormat>
  <Paragraphs>44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Agency</vt:lpstr>
      <vt:lpstr>Arial</vt:lpstr>
      <vt:lpstr>Arial Black</vt:lpstr>
      <vt:lpstr>Bahnschrift SemiBold</vt:lpstr>
      <vt:lpstr>Bahnschrift SemiBold SemiConden</vt:lpstr>
      <vt:lpstr>Office 主题​​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OPTIPLEX</cp:lastModifiedBy>
  <cp:revision>124</cp:revision>
  <dcterms:modified xsi:type="dcterms:W3CDTF">2024-07-12T16:07:24Z</dcterms:modified>
</cp:coreProperties>
</file>