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82" r:id="rId4"/>
    <p:sldId id="283" r:id="rId5"/>
    <p:sldId id="284" r:id="rId6"/>
    <p:sldId id="259" r:id="rId7"/>
    <p:sldId id="285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CF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6E4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DA9C9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DA9C9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DA9C9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DA9C9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DA9C9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Titeltext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DA9C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vgsilh.com/fr/image/27055.html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svgsilh.com/fr/image/27055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svgsilh.com/fr/image/27055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svgsilh.com/fr/image/27055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平行四边形 2"/>
          <p:cNvSpPr/>
          <p:nvPr/>
        </p:nvSpPr>
        <p:spPr>
          <a:xfrm>
            <a:off x="8140700" y="0"/>
            <a:ext cx="3721101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" name="任意多边形 16"/>
          <p:cNvSpPr/>
          <p:nvPr/>
        </p:nvSpPr>
        <p:spPr>
          <a:xfrm>
            <a:off x="10172234" y="0"/>
            <a:ext cx="2019768" cy="165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00" y="0"/>
                </a:moveTo>
                <a:lnTo>
                  <a:pt x="21600" y="0"/>
                </a:lnTo>
                <a:lnTo>
                  <a:pt x="21600" y="15147"/>
                </a:lnTo>
                <a:lnTo>
                  <a:pt x="1637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" name="任意多边形 17"/>
          <p:cNvSpPr/>
          <p:nvPr/>
        </p:nvSpPr>
        <p:spPr>
          <a:xfrm>
            <a:off x="0" y="5181600"/>
            <a:ext cx="2044701" cy="167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8" y="0"/>
                </a:moveTo>
                <a:lnTo>
                  <a:pt x="21600" y="0"/>
                </a:lnTo>
                <a:lnTo>
                  <a:pt x="4048" y="21600"/>
                </a:lnTo>
                <a:lnTo>
                  <a:pt x="0" y="21600"/>
                </a:lnTo>
                <a:lnTo>
                  <a:pt x="0" y="6679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平行四边形 9"/>
          <p:cNvSpPr/>
          <p:nvPr/>
        </p:nvSpPr>
        <p:spPr>
          <a:xfrm>
            <a:off x="367832" y="4648200"/>
            <a:ext cx="3721102" cy="2209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14" y="0"/>
                </a:lnTo>
                <a:lnTo>
                  <a:pt x="21600" y="0"/>
                </a:lnTo>
                <a:lnTo>
                  <a:pt x="8886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" name="ZoneTexte 3"/>
          <p:cNvSpPr txBox="1"/>
          <p:nvPr/>
        </p:nvSpPr>
        <p:spPr>
          <a:xfrm>
            <a:off x="1136700" y="2085078"/>
            <a:ext cx="9985660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8000" b="1" i="1">
                <a:latin typeface="Bahnschrift SemiBold SemiConden"/>
                <a:ea typeface="Bahnschrift SemiBold SemiConden"/>
                <a:cs typeface="Bahnschrift SemiBold SemiConden"/>
                <a:sym typeface="Bahnschrift SemiBold SemiConden"/>
              </a:defRPr>
            </a:lvl1pPr>
          </a:lstStyle>
          <a:p>
            <a:r>
              <a:rPr lang="fr-FR" dirty="0"/>
              <a:t>Présentation buffer</a:t>
            </a:r>
          </a:p>
          <a:p>
            <a:r>
              <a:rPr lang="fr-FR" dirty="0"/>
              <a:t>suite</a:t>
            </a:r>
            <a:endParaRPr dirty="0"/>
          </a:p>
        </p:txBody>
      </p:sp>
      <p:sp>
        <p:nvSpPr>
          <p:cNvPr id="99" name="直接连接符 11"/>
          <p:cNvSpPr/>
          <p:nvPr/>
        </p:nvSpPr>
        <p:spPr>
          <a:xfrm flipH="1">
            <a:off x="-150470" y="3429000"/>
            <a:ext cx="2835798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直接连接符 13"/>
          <p:cNvSpPr/>
          <p:nvPr/>
        </p:nvSpPr>
        <p:spPr>
          <a:xfrm flipH="1">
            <a:off x="9604737" y="3429000"/>
            <a:ext cx="2835798" cy="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1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818" y="5272340"/>
            <a:ext cx="1624599" cy="1494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-1" y="202820"/>
            <a:ext cx="11424863" cy="1054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1037939" y="347730"/>
            <a:ext cx="966773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Calendrier de planification 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073498-CA13-9D07-33D0-475E18901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56" y="1704049"/>
            <a:ext cx="9154707" cy="480622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E533F8-52F2-BA5F-A53C-E3DF5305F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513603">
            <a:off x="1102255" y="3498322"/>
            <a:ext cx="408448" cy="47984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3C5547-9351-F330-929E-56CC603BC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3971560">
            <a:off x="5881502" y="2906879"/>
            <a:ext cx="408448" cy="479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animBg="1" advAuto="0"/>
      <p:bldP spid="109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0" y="202820"/>
            <a:ext cx="12031038" cy="1054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561511" y="345279"/>
            <a:ext cx="1090801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L’</a:t>
            </a:r>
            <a:r>
              <a:rPr lang="fr-FR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interval</a:t>
            </a: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d’heure de publication sur buffer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EFC2B2-81A2-3D44-7DD5-5D6DE51C4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08" y="3215811"/>
            <a:ext cx="6279830" cy="32969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3974D4-B7D9-27D2-5BEB-E2659B395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79"/>
            <a:ext cx="6575461" cy="3452117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C3054C1D-E47B-41C3-54E2-05BA1C0AAF41}"/>
              </a:ext>
            </a:extLst>
          </p:cNvPr>
          <p:cNvSpPr/>
          <p:nvPr/>
        </p:nvSpPr>
        <p:spPr>
          <a:xfrm>
            <a:off x="1337560" y="2532580"/>
            <a:ext cx="632293" cy="683231"/>
          </a:xfrm>
          <a:prstGeom prst="flowChartConnector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F611F53-EC6F-307D-3F1B-51764548CAD4}"/>
              </a:ext>
            </a:extLst>
          </p:cNvPr>
          <p:cNvSpPr/>
          <p:nvPr/>
        </p:nvSpPr>
        <p:spPr>
          <a:xfrm>
            <a:off x="6993948" y="5281320"/>
            <a:ext cx="760288" cy="544530"/>
          </a:xfrm>
          <a:prstGeom prst="flowChartConnector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3539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-760288" y="137190"/>
            <a:ext cx="13479695" cy="1054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09" name="Rectangle 1"/>
          <p:cNvSpPr txBox="1"/>
          <p:nvPr/>
        </p:nvSpPr>
        <p:spPr>
          <a:xfrm>
            <a:off x="275813" y="247323"/>
            <a:ext cx="1171412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Spécifier le mois ,le jour, et l’heure de publication</a:t>
            </a:r>
            <a:endParaRPr sz="3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1C856-DFCD-BD2F-13D6-8E58EE917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07" y="1318845"/>
            <a:ext cx="9888430" cy="5191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5056E-D7B1-10BF-4383-9DC421A8D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6" t="63260" r="13575" b="29822"/>
          <a:stretch/>
        </p:blipFill>
        <p:spPr>
          <a:xfrm>
            <a:off x="3836324" y="5744196"/>
            <a:ext cx="976045" cy="29795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2ECCC7-25D0-5F4B-E158-9777FD6EF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513603">
            <a:off x="3697010" y="5097299"/>
            <a:ext cx="354566" cy="4165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27BA999-1368-8CED-D7F8-ED0AAC2B8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513603">
            <a:off x="3788007" y="3133592"/>
            <a:ext cx="354566" cy="4165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DB5904F-1C8B-3A75-592A-1B6105B12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513603">
            <a:off x="4467202" y="2654404"/>
            <a:ext cx="354566" cy="4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平行四边形 4"/>
          <p:cNvSpPr/>
          <p:nvPr/>
        </p:nvSpPr>
        <p:spPr>
          <a:xfrm>
            <a:off x="-267127" y="113017"/>
            <a:ext cx="6041203" cy="954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FR" sz="2400" dirty="0"/>
              <a:t>Étape suivante</a:t>
            </a:r>
            <a:endParaRPr sz="2400" dirty="0"/>
          </a:p>
        </p:txBody>
      </p:sp>
      <p:sp>
        <p:nvSpPr>
          <p:cNvPr id="109" name="Rectangle 1"/>
          <p:cNvSpPr txBox="1"/>
          <p:nvPr/>
        </p:nvSpPr>
        <p:spPr>
          <a:xfrm>
            <a:off x="0" y="4601637"/>
            <a:ext cx="531516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sz="2800" dirty="0">
                <a:solidFill>
                  <a:schemeClr val="tx2"/>
                </a:solidFill>
              </a:rPr>
              <a:t>Choisir le(s) </a:t>
            </a:r>
            <a:r>
              <a:rPr lang="fr-FR" sz="2800" dirty="0" err="1">
                <a:solidFill>
                  <a:schemeClr val="tx2"/>
                </a:solidFill>
              </a:rPr>
              <a:t>reseau</a:t>
            </a:r>
            <a:r>
              <a:rPr lang="fr-FR" sz="2800" dirty="0">
                <a:solidFill>
                  <a:schemeClr val="tx2"/>
                </a:solidFill>
              </a:rPr>
              <a:t>(x) sur lequel ou lesquels à planifier </a:t>
            </a:r>
            <a:endParaRPr sz="2800" dirty="0">
              <a:solidFill>
                <a:schemeClr val="tx2"/>
              </a:solidFill>
            </a:endParaRPr>
          </a:p>
        </p:txBody>
      </p:sp>
      <p:pic>
        <p:nvPicPr>
          <p:cNvPr id="111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5B831-ED93-E73A-DD24-8C724B3B9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" y="1014429"/>
            <a:ext cx="6757381" cy="3547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DA6BB-2CA0-98F5-B1DB-18BD005AF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75" y="3338512"/>
            <a:ext cx="6109173" cy="30642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7547FB5-D253-7C13-4D46-B1D4B8A75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513603">
            <a:off x="580221" y="3248212"/>
            <a:ext cx="408448" cy="4798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BFF1189-0CEA-E5EA-D6FB-2F0179684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513603">
            <a:off x="1015029" y="1947434"/>
            <a:ext cx="408448" cy="47984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E6F756F-8A3F-0739-DCDE-8B4E8C03D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513603">
            <a:off x="5441551" y="4322130"/>
            <a:ext cx="408448" cy="4798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BCE4029-7C9D-1788-8A17-0B0E37B8D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513603">
            <a:off x="6407425" y="3397221"/>
            <a:ext cx="408448" cy="4798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EA00AB-D618-57D5-ECF7-E6DCB132A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513603">
            <a:off x="10585301" y="5693959"/>
            <a:ext cx="408448" cy="479849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C1C0F97A-9128-587C-C704-2B468998F57A}"/>
              </a:ext>
            </a:extLst>
          </p:cNvPr>
          <p:cNvSpPr txBox="1"/>
          <p:nvPr/>
        </p:nvSpPr>
        <p:spPr>
          <a:xfrm>
            <a:off x="7127495" y="2681567"/>
            <a:ext cx="531516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sz="2400" dirty="0">
                <a:solidFill>
                  <a:schemeClr val="tx2"/>
                </a:solidFill>
              </a:rPr>
              <a:t>Importer son contenu</a:t>
            </a:r>
            <a:endParaRPr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4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平行四边形 4"/>
          <p:cNvSpPr/>
          <p:nvPr/>
        </p:nvSpPr>
        <p:spPr>
          <a:xfrm>
            <a:off x="75199" y="168089"/>
            <a:ext cx="5746679" cy="1054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4" name="Rectangle 1"/>
          <p:cNvSpPr txBox="1"/>
          <p:nvPr/>
        </p:nvSpPr>
        <p:spPr>
          <a:xfrm>
            <a:off x="1037939" y="347730"/>
            <a:ext cx="382120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Étape suivante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6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AF846-25F2-E999-0256-5E4160D42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4" y="1184773"/>
            <a:ext cx="7032200" cy="3691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5720E-6324-806D-219D-0BB48A0C7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94" y="2259409"/>
            <a:ext cx="6370124" cy="33443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2FDF543-535F-B50C-E2BA-D643BF685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513603">
            <a:off x="927744" y="3344719"/>
            <a:ext cx="408448" cy="47984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8734C0E-91E6-45AC-D12A-54C4F495D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5295347">
            <a:off x="9511758" y="3414505"/>
            <a:ext cx="408448" cy="4798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50379DC-A0D0-B895-EB45-D7E66A2DE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1492330">
            <a:off x="7190720" y="5153271"/>
            <a:ext cx="408448" cy="4798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B2E5605-60B8-8B64-F23F-C97F8F3A1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1127539">
            <a:off x="8179050" y="5190949"/>
            <a:ext cx="408448" cy="4798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6D4AA1A-C2E0-82DC-B3EB-897EAC2BA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>
            <a:off x="7146854" y="4497533"/>
            <a:ext cx="190952" cy="22433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B70067A-D34A-0C1C-C4EA-6ACD71114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>
            <a:off x="6955901" y="4486622"/>
            <a:ext cx="190952" cy="22433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DE28731-6622-C7D3-E5C8-D4923C5EE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>
            <a:off x="6716653" y="4510493"/>
            <a:ext cx="190952" cy="22433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D542B03-E96A-1100-2E30-02439AE90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>
            <a:off x="9105528" y="3204668"/>
            <a:ext cx="190952" cy="22433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BACFED0-84B1-9BD8-B35F-6E0B3EE96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>
            <a:off x="8879709" y="5229519"/>
            <a:ext cx="486570" cy="57162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20F7763-B66D-0059-7341-F85E336AC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>
            <a:off x="9221706" y="4710955"/>
            <a:ext cx="190952" cy="22433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2B3246D-7F23-4178-B6D3-583AC2C5E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800000">
            <a:off x="7577054" y="4486622"/>
            <a:ext cx="190952" cy="224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 advAuto="0"/>
      <p:bldP spid="114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平行四边形 4"/>
          <p:cNvSpPr/>
          <p:nvPr/>
        </p:nvSpPr>
        <p:spPr>
          <a:xfrm>
            <a:off x="904344" y="856457"/>
            <a:ext cx="9315381" cy="383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95" y="0"/>
                </a:lnTo>
                <a:lnTo>
                  <a:pt x="21600" y="0"/>
                </a:lnTo>
                <a:lnTo>
                  <a:pt x="20305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228600" dist="38100" dir="2700000" rotWithShape="0">
              <a:srgbClr val="A6A6A6">
                <a:alpha val="83000"/>
              </a:srgbClr>
            </a:outerShdw>
          </a:effectLst>
        </p:spPr>
        <p:txBody>
          <a:bodyPr lIns="45719" rIns="45719" anchor="ctr"/>
          <a:lstStyle/>
          <a:p>
            <a:pPr algn="ctr">
              <a:lnSpc>
                <a:spcPct val="150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4" name="Rectangle 1"/>
          <p:cNvSpPr txBox="1"/>
          <p:nvPr/>
        </p:nvSpPr>
        <p:spPr>
          <a:xfrm>
            <a:off x="2274428" y="1888854"/>
            <a:ext cx="657521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FFFFFF"/>
                </a:solidFill>
                <a:latin typeface="Bahnschrift SemiBold"/>
                <a:ea typeface="Bahnschrift SemiBold"/>
                <a:cs typeface="Bahnschrift SemiBold"/>
                <a:sym typeface="Bahnschrift SemiBold"/>
              </a:defRPr>
            </a:lvl1pPr>
          </a:lstStyle>
          <a:p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MERCI DE VOTRE ECOUTE</a:t>
            </a:r>
            <a:endParaRPr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6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2" y="5553585"/>
            <a:ext cx="1498725" cy="1379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01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 advAuto="0"/>
      <p:bldP spid="114" grpId="0" animBg="1" advAuto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B39782"/>
      </a:dk1>
      <a:lt1>
        <a:srgbClr val="317CB3"/>
      </a:lt1>
      <a:dk2>
        <a:srgbClr val="A7A7A7"/>
      </a:dk2>
      <a:lt2>
        <a:srgbClr val="535353"/>
      </a:lt2>
      <a:accent1>
        <a:srgbClr val="317CB3"/>
      </a:accent1>
      <a:accent2>
        <a:srgbClr val="1B4564"/>
      </a:accent2>
      <a:accent3>
        <a:srgbClr val="15354D"/>
      </a:accent3>
      <a:accent4>
        <a:srgbClr val="0F2536"/>
      </a:accent4>
      <a:accent5>
        <a:srgbClr val="08151E"/>
      </a:accent5>
      <a:accent6>
        <a:srgbClr val="02050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49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FOGUE</dc:creator>
  <cp:lastModifiedBy>FOGUE</cp:lastModifiedBy>
  <cp:revision>9</cp:revision>
  <dcterms:modified xsi:type="dcterms:W3CDTF">2024-11-08T13:38:53Z</dcterms:modified>
</cp:coreProperties>
</file>