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8" r:id="rId4"/>
    <p:sldId id="286" r:id="rId5"/>
    <p:sldId id="291" r:id="rId6"/>
    <p:sldId id="292" r:id="rId7"/>
    <p:sldId id="293" r:id="rId8"/>
    <p:sldId id="289" r:id="rId9"/>
    <p:sldId id="290" r:id="rId10"/>
    <p:sldId id="294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CF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DA9C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DA9C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DA9C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DA9C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DA9C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DA9C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templat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平行四边形 2"/>
          <p:cNvSpPr/>
          <p:nvPr/>
        </p:nvSpPr>
        <p:spPr>
          <a:xfrm>
            <a:off x="8140700" y="0"/>
            <a:ext cx="3721101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任意多边形 16"/>
          <p:cNvSpPr/>
          <p:nvPr/>
        </p:nvSpPr>
        <p:spPr>
          <a:xfrm>
            <a:off x="10172234" y="0"/>
            <a:ext cx="2019768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00" y="0"/>
                </a:moveTo>
                <a:lnTo>
                  <a:pt x="21600" y="0"/>
                </a:lnTo>
                <a:lnTo>
                  <a:pt x="21600" y="15147"/>
                </a:lnTo>
                <a:lnTo>
                  <a:pt x="1637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任意多边形 17"/>
          <p:cNvSpPr/>
          <p:nvPr/>
        </p:nvSpPr>
        <p:spPr>
          <a:xfrm>
            <a:off x="0" y="5181600"/>
            <a:ext cx="2044701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8" y="0"/>
                </a:moveTo>
                <a:lnTo>
                  <a:pt x="21600" y="0"/>
                </a:lnTo>
                <a:lnTo>
                  <a:pt x="4048" y="21600"/>
                </a:lnTo>
                <a:lnTo>
                  <a:pt x="0" y="21600"/>
                </a:lnTo>
                <a:lnTo>
                  <a:pt x="0" y="6679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平行四边形 9"/>
          <p:cNvSpPr/>
          <p:nvPr/>
        </p:nvSpPr>
        <p:spPr>
          <a:xfrm>
            <a:off x="367832" y="4648200"/>
            <a:ext cx="3721102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ZoneTexte 3"/>
          <p:cNvSpPr txBox="1"/>
          <p:nvPr/>
        </p:nvSpPr>
        <p:spPr>
          <a:xfrm>
            <a:off x="1196457" y="2093655"/>
            <a:ext cx="998566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dirty="0"/>
              <a:t>Présentation </a:t>
            </a:r>
            <a:r>
              <a:rPr lang="fr-FR" dirty="0" err="1"/>
              <a:t>canva</a:t>
            </a:r>
            <a:endParaRPr lang="fr-FR" dirty="0"/>
          </a:p>
        </p:txBody>
      </p:sp>
      <p:sp>
        <p:nvSpPr>
          <p:cNvPr id="99" name="直接连接符 11"/>
          <p:cNvSpPr/>
          <p:nvPr/>
        </p:nvSpPr>
        <p:spPr>
          <a:xfrm flipH="1">
            <a:off x="-150470" y="342900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直接连接符 13"/>
          <p:cNvSpPr/>
          <p:nvPr/>
        </p:nvSpPr>
        <p:spPr>
          <a:xfrm flipH="1">
            <a:off x="9604737" y="342900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8E748-AD55-02A0-024C-95F73AA3B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D0C2A36E-DEDB-6D95-9A30-B0A289478D3F}"/>
              </a:ext>
            </a:extLst>
          </p:cNvPr>
          <p:cNvSpPr/>
          <p:nvPr/>
        </p:nvSpPr>
        <p:spPr>
          <a:xfrm>
            <a:off x="2332234" y="1565050"/>
            <a:ext cx="6072028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73A6A715-F3DB-2CC3-913A-FBEEC7E3A028}"/>
              </a:ext>
            </a:extLst>
          </p:cNvPr>
          <p:cNvSpPr txBox="1"/>
          <p:nvPr/>
        </p:nvSpPr>
        <p:spPr>
          <a:xfrm>
            <a:off x="4283672" y="1731127"/>
            <a:ext cx="75412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MERCI!</a:t>
            </a: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E1FA9D66-0FDB-5B84-6268-489A7AE6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2" y="4389878"/>
            <a:ext cx="2662052" cy="2449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403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7295E0-02A7-DBB5-0A58-469F43A64DB6}"/>
              </a:ext>
            </a:extLst>
          </p:cNvPr>
          <p:cNvSpPr/>
          <p:nvPr/>
        </p:nvSpPr>
        <p:spPr>
          <a:xfrm>
            <a:off x="287318" y="1520845"/>
            <a:ext cx="11617364" cy="455934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8" name="平行四边形 4"/>
          <p:cNvSpPr/>
          <p:nvPr/>
        </p:nvSpPr>
        <p:spPr>
          <a:xfrm>
            <a:off x="2647308" y="680586"/>
            <a:ext cx="9544692" cy="86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</p:txBody>
      </p:sp>
      <p:sp>
        <p:nvSpPr>
          <p:cNvPr id="109" name="Rectangle 1"/>
          <p:cNvSpPr txBox="1"/>
          <p:nvPr/>
        </p:nvSpPr>
        <p:spPr>
          <a:xfrm>
            <a:off x="3087289" y="715995"/>
            <a:ext cx="868505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Qu’est-ce que l’application </a:t>
            </a:r>
            <a:r>
              <a:rPr lang="fr-FR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Canva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1FA7BE-369C-82C2-A470-0DCD251E433A}"/>
              </a:ext>
            </a:extLst>
          </p:cNvPr>
          <p:cNvSpPr/>
          <p:nvPr/>
        </p:nvSpPr>
        <p:spPr>
          <a:xfrm>
            <a:off x="713924" y="1576057"/>
            <a:ext cx="11058422" cy="39087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32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</a:t>
            </a: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une application de conception graphique en ligne qui permet à ses utilisateurs de créer facilement des visuels </a:t>
            </a:r>
            <a:r>
              <a:rPr lang="fr-FR" sz="3200" dirty="0">
                <a:solidFill>
                  <a:schemeClr val="accent6"/>
                </a:solidFill>
              </a:rPr>
              <a:t>professionnels</a:t>
            </a: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même sans expérience en design. Elle offre une interface simple et intuitive, avec une large </a:t>
            </a:r>
            <a:r>
              <a:rPr lang="fr-FR" sz="32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</a:t>
            </a: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modèles pour différents types de créations : </a:t>
            </a:r>
            <a:r>
              <a:rPr lang="fr-FR" sz="32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thumbnails</a:t>
            </a: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vignettes, présentations, publications pour les réseaux sociaux, cartes de visite, infographies, et bien plus encore.</a:t>
            </a:r>
            <a:endParaRPr lang="fr-FR" sz="3200" cap="none" spc="0" dirty="0">
              <a:ln w="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Variable Tex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 advAuto="0"/>
      <p:bldP spid="10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4B4CD-D98A-7664-1968-FCA5BB791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6EC099-31FE-AFDF-CCAD-6624BC68B4C2}"/>
              </a:ext>
            </a:extLst>
          </p:cNvPr>
          <p:cNvSpPr/>
          <p:nvPr/>
        </p:nvSpPr>
        <p:spPr>
          <a:xfrm>
            <a:off x="154982" y="1551937"/>
            <a:ext cx="11896172" cy="455934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2B1A2808-BD8A-A37B-A256-01A4457342EF}"/>
              </a:ext>
            </a:extLst>
          </p:cNvPr>
          <p:cNvSpPr/>
          <p:nvPr/>
        </p:nvSpPr>
        <p:spPr>
          <a:xfrm>
            <a:off x="-123290" y="652132"/>
            <a:ext cx="12315290" cy="868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C670305C-2737-558E-92F3-CC8F4AA6CB9C}"/>
              </a:ext>
            </a:extLst>
          </p:cNvPr>
          <p:cNvSpPr txBox="1"/>
          <p:nvPr/>
        </p:nvSpPr>
        <p:spPr>
          <a:xfrm>
            <a:off x="379475" y="731395"/>
            <a:ext cx="1143305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Accessibilité et coût de </a:t>
            </a:r>
            <a:r>
              <a:rPr lang="fr-FR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Canva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DBDEF101-08BF-36CF-B6EA-046A4DE9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453C16-6039-C8A0-09E7-2C37E0C42F31}"/>
              </a:ext>
            </a:extLst>
          </p:cNvPr>
          <p:cNvSpPr/>
          <p:nvPr/>
        </p:nvSpPr>
        <p:spPr>
          <a:xfrm>
            <a:off x="433790" y="1789208"/>
            <a:ext cx="11617364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</a:t>
            </a: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disponible à la fois sur une version gratuite (0€),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version payante </a:t>
            </a:r>
            <a:r>
              <a:rPr lang="fr-FR" sz="32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</a:t>
            </a:r>
            <a:r>
              <a:rPr lang="fr-FR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(110€/ an pour une personne)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dirty="0" err="1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Canva</a:t>
            </a:r>
            <a:r>
              <a:rPr lang="fr-FR" sz="3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 en équipe (270</a:t>
            </a:r>
            <a:r>
              <a:rPr lang="fr-FR" sz="32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€</a:t>
            </a:r>
            <a:r>
              <a:rPr lang="fr-FR" sz="3200" b="0" i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/an pour un </a:t>
            </a:r>
            <a:r>
              <a:rPr lang="fr-FR" sz="3200" b="0" i="0" dirty="0" err="1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minimumde</a:t>
            </a:r>
            <a:r>
              <a:rPr lang="fr-FR" sz="3200" b="0" i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 03 personnes) </a:t>
            </a:r>
            <a:endParaRPr lang="fr-FR" sz="320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Variable Text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3200" b="0" i="0" dirty="0" err="1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canva</a:t>
            </a:r>
            <a:r>
              <a:rPr lang="fr-FR" sz="3200" b="0" i="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 entreprise avec un tarif non déterminé et fonctionnalités de gestion avancées et de s</a:t>
            </a:r>
            <a:r>
              <a:rPr lang="fr-FR" sz="3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Variable Text" pitchFamily="2" charset="0"/>
              </a:rPr>
              <a:t>écurité.</a:t>
            </a:r>
            <a:endParaRPr lang="fr-FR" sz="320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Variable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FA972-0B8D-EBEA-6CFD-5871E0964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A5371BAE-5026-E8A6-2202-C932B0904AC9}"/>
              </a:ext>
            </a:extLst>
          </p:cNvPr>
          <p:cNvSpPr/>
          <p:nvPr/>
        </p:nvSpPr>
        <p:spPr>
          <a:xfrm>
            <a:off x="1140431" y="202820"/>
            <a:ext cx="7993295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latin typeface="Bahnschrift Condensed" panose="020B0502040204020203" pitchFamily="34" charset="0"/>
            </a:endParaRPr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C93994C1-8ACC-418F-5C73-A605D7120731}"/>
              </a:ext>
            </a:extLst>
          </p:cNvPr>
          <p:cNvSpPr txBox="1"/>
          <p:nvPr/>
        </p:nvSpPr>
        <p:spPr>
          <a:xfrm>
            <a:off x="1653707" y="265570"/>
            <a:ext cx="96677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comment</a:t>
            </a:r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accéder à </a:t>
            </a:r>
            <a:r>
              <a:rPr lang="fr-FR" sz="40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Canva</a:t>
            </a:r>
            <a:endParaRPr lang="fr-FR" sz="40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46615977-33FD-2CB7-E199-8223779F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0" y="5579364"/>
            <a:ext cx="1453857" cy="13378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B2D937-175C-99A5-3E76-9680C1D47F04}"/>
              </a:ext>
            </a:extLst>
          </p:cNvPr>
          <p:cNvSpPr/>
          <p:nvPr/>
        </p:nvSpPr>
        <p:spPr>
          <a:xfrm>
            <a:off x="2727450" y="1035011"/>
            <a:ext cx="6421130" cy="942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4"/>
                </a:solidFill>
                <a:hlinkClick r:id="rId3"/>
              </a:rPr>
              <a:t>https://www.canva.com/templates/</a:t>
            </a:r>
            <a:r>
              <a:rPr lang="fr-FR" sz="2400" b="1" dirty="0">
                <a:solidFill>
                  <a:schemeClr val="accent4"/>
                </a:solidFill>
              </a:rPr>
              <a:t> </a:t>
            </a:r>
            <a:endParaRPr lang="fr-FR" sz="2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FD4EBB-5630-7C1A-DFFD-C7ED52C46B3D}"/>
              </a:ext>
            </a:extLst>
          </p:cNvPr>
          <p:cNvSpPr/>
          <p:nvPr/>
        </p:nvSpPr>
        <p:spPr>
          <a:xfrm>
            <a:off x="434599" y="1977898"/>
            <a:ext cx="4058633" cy="38116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fr-FR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Ouvrir google ou tout plateformes de recherches</a:t>
            </a:r>
          </a:p>
          <a:p>
            <a:pPr>
              <a:lnSpc>
                <a:spcPct val="107000"/>
              </a:lnSpc>
              <a:spcBef>
                <a:spcPts val="800"/>
              </a:spcBef>
            </a:pPr>
            <a:r>
              <a:rPr lang="fr-FR" sz="2400" b="1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Puis saisir </a:t>
            </a:r>
            <a:r>
              <a:rPr lang="fr-FR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canva.com. Vous pouvez, soit vous connecter ;si vous avez déjà un compte; soit vous inscrire, si vous n’avez pas  encore de compte.</a:t>
            </a:r>
            <a:endParaRPr lang="fr-FR" sz="24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EFD5B-567A-E3BA-FFA6-684C9BBB0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"/>
          <a:stretch/>
        </p:blipFill>
        <p:spPr>
          <a:xfrm>
            <a:off x="4572059" y="2549647"/>
            <a:ext cx="7420091" cy="355320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3B26892-7A4A-9ADA-6458-ABB269A7E426}"/>
              </a:ext>
            </a:extLst>
          </p:cNvPr>
          <p:cNvSpPr/>
          <p:nvPr/>
        </p:nvSpPr>
        <p:spPr>
          <a:xfrm rot="4140386">
            <a:off x="9900136" y="1896943"/>
            <a:ext cx="889909" cy="733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5A368-D0EA-DB23-409F-A4F716BE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528" y="1794340"/>
            <a:ext cx="74987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B937-05CA-775D-EAC8-58BD6DF59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F89D9709-067D-07B5-60D8-EEFEAA109C2D}"/>
              </a:ext>
            </a:extLst>
          </p:cNvPr>
          <p:cNvSpPr/>
          <p:nvPr/>
        </p:nvSpPr>
        <p:spPr>
          <a:xfrm>
            <a:off x="1140431" y="202820"/>
            <a:ext cx="7993295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6E12EDDA-8E26-1EAC-AA8B-B39418C5B27A}"/>
              </a:ext>
            </a:extLst>
          </p:cNvPr>
          <p:cNvSpPr txBox="1"/>
          <p:nvPr/>
        </p:nvSpPr>
        <p:spPr>
          <a:xfrm>
            <a:off x="1653707" y="265570"/>
            <a:ext cx="96677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Fonctionnalités principales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C9403A99-C33F-B438-2B84-B7B51F07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62" y="5961476"/>
            <a:ext cx="1091183" cy="10040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D991B7-9B47-DAFF-CCC6-3701EDD7D313}"/>
              </a:ext>
            </a:extLst>
          </p:cNvPr>
          <p:cNvSpPr/>
          <p:nvPr/>
        </p:nvSpPr>
        <p:spPr>
          <a:xfrm>
            <a:off x="103826" y="1035011"/>
            <a:ext cx="3667005" cy="48946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accent4"/>
                </a:solidFill>
              </a:rPr>
              <a:t>Templates</a:t>
            </a:r>
            <a:r>
              <a:rPr lang="fr-FR" sz="2400" b="1" dirty="0">
                <a:solidFill>
                  <a:schemeClr val="accent4"/>
                </a:solidFill>
              </a:rPr>
              <a:t> variés : </a:t>
            </a:r>
            <a:r>
              <a:rPr lang="fr-FR" sz="2400" b="1" dirty="0" err="1">
                <a:solidFill>
                  <a:schemeClr val="accent4"/>
                </a:solidFill>
              </a:rPr>
              <a:t>Canva</a:t>
            </a:r>
            <a:r>
              <a:rPr lang="fr-FR" sz="2400" b="1" dirty="0">
                <a:solidFill>
                  <a:schemeClr val="accent4"/>
                </a:solidFill>
              </a:rPr>
              <a:t> propose des milliers de modèles pour divers types de projets (présentations, brochures, cartes de visite, réseaux sociaux, etc.), facilitant la création en partant d’une base préexistante.</a:t>
            </a:r>
            <a:endParaRPr lang="fr-FR" sz="2400" b="1" cap="none" spc="0" dirty="0">
              <a:ln w="0"/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90D9A-2066-1B5A-36A6-E9C52634A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7" t="12572" r="2336" b="12235"/>
          <a:stretch/>
        </p:blipFill>
        <p:spPr>
          <a:xfrm>
            <a:off x="3914453" y="1196666"/>
            <a:ext cx="5219273" cy="28733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9D8142F3-E09E-3825-829F-A413BB892B98}"/>
              </a:ext>
            </a:extLst>
          </p:cNvPr>
          <p:cNvSpPr/>
          <p:nvPr/>
        </p:nvSpPr>
        <p:spPr>
          <a:xfrm rot="6440079">
            <a:off x="8458960" y="1471630"/>
            <a:ext cx="889909" cy="733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D1604-61F6-FE61-1523-DEE2B2961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38" y="3660327"/>
            <a:ext cx="5919935" cy="31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618D1-0A66-4842-548C-0E71643B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AD29A237-8FFB-8C90-39E9-ABE753076FD7}"/>
              </a:ext>
            </a:extLst>
          </p:cNvPr>
          <p:cNvSpPr/>
          <p:nvPr/>
        </p:nvSpPr>
        <p:spPr>
          <a:xfrm>
            <a:off x="1140431" y="202820"/>
            <a:ext cx="10572108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0EF3641D-A1BF-780D-6CA1-ACD65794522D}"/>
              </a:ext>
            </a:extLst>
          </p:cNvPr>
          <p:cNvSpPr txBox="1"/>
          <p:nvPr/>
        </p:nvSpPr>
        <p:spPr>
          <a:xfrm>
            <a:off x="1653707" y="265570"/>
            <a:ext cx="96677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Comment créer un design sur </a:t>
            </a:r>
            <a:r>
              <a:rPr lang="fr-FR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canva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A826992F-4195-9EBF-A25A-B957578E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62" y="5961476"/>
            <a:ext cx="1091183" cy="10040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ADAF37-D066-0DA5-B4EE-85163071E69D}"/>
              </a:ext>
            </a:extLst>
          </p:cNvPr>
          <p:cNvSpPr/>
          <p:nvPr/>
        </p:nvSpPr>
        <p:spPr>
          <a:xfrm>
            <a:off x="262569" y="2267086"/>
            <a:ext cx="366700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0"/>
                <a:solidFill>
                  <a:schemeClr val="accent4"/>
                </a:solidFill>
              </a:rPr>
              <a:t>Choisir un Template existant ou créer un nouveau design </a:t>
            </a:r>
            <a:endParaRPr lang="fr-FR" sz="2400" b="1" cap="none" spc="0" dirty="0">
              <a:ln w="0"/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7F823-3F11-6E04-5FE6-AB6B04DFC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 r="20704"/>
          <a:stretch/>
        </p:blipFill>
        <p:spPr>
          <a:xfrm>
            <a:off x="4554848" y="1706327"/>
            <a:ext cx="6704947" cy="409137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7E6D60B-C810-1B15-E486-A401F2DBE7B7}"/>
              </a:ext>
            </a:extLst>
          </p:cNvPr>
          <p:cNvSpPr/>
          <p:nvPr/>
        </p:nvSpPr>
        <p:spPr>
          <a:xfrm rot="6174518">
            <a:off x="8537827" y="2132093"/>
            <a:ext cx="842481" cy="575353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8F2E99D-81F6-B1BE-46FB-336FEA17B679}"/>
              </a:ext>
            </a:extLst>
          </p:cNvPr>
          <p:cNvSpPr/>
          <p:nvPr/>
        </p:nvSpPr>
        <p:spPr>
          <a:xfrm rot="6174518">
            <a:off x="6005245" y="1750236"/>
            <a:ext cx="842481" cy="575353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4837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3B940-11DD-7AE2-BE29-DFC0A449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2B9319A8-6043-0B5E-7499-3090E7AD16B6}"/>
              </a:ext>
            </a:extLst>
          </p:cNvPr>
          <p:cNvSpPr/>
          <p:nvPr/>
        </p:nvSpPr>
        <p:spPr>
          <a:xfrm>
            <a:off x="1140431" y="202820"/>
            <a:ext cx="10572108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18A51971-5EE1-86A7-E759-61D2E754D6E2}"/>
              </a:ext>
            </a:extLst>
          </p:cNvPr>
          <p:cNvSpPr txBox="1"/>
          <p:nvPr/>
        </p:nvSpPr>
        <p:spPr>
          <a:xfrm>
            <a:off x="1653707" y="265570"/>
            <a:ext cx="96677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Comment créer un design sur </a:t>
            </a:r>
            <a:r>
              <a:rPr lang="fr-FR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canva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F494733C-9E99-9108-CAD0-3905A347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62" y="5961476"/>
            <a:ext cx="1091183" cy="10040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63C016-0F92-9C02-D20B-85C09A0F95C4}"/>
              </a:ext>
            </a:extLst>
          </p:cNvPr>
          <p:cNvSpPr/>
          <p:nvPr/>
        </p:nvSpPr>
        <p:spPr>
          <a:xfrm>
            <a:off x="262569" y="2267086"/>
            <a:ext cx="366700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0"/>
                <a:solidFill>
                  <a:schemeClr val="accent4"/>
                </a:solidFill>
              </a:rPr>
              <a:t>Choisir un Template existant ou créer un nouveau design </a:t>
            </a:r>
            <a:endParaRPr lang="fr-FR" sz="2400" b="1" cap="none" spc="0" dirty="0">
              <a:ln w="0"/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0AE87-C6F9-BB8B-8989-1676388F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12598" r="5955" b="18820"/>
          <a:stretch/>
        </p:blipFill>
        <p:spPr>
          <a:xfrm>
            <a:off x="3697924" y="2772929"/>
            <a:ext cx="7029010" cy="314459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3F9D996-EEFA-5159-2EAD-34BF21FC742C}"/>
              </a:ext>
            </a:extLst>
          </p:cNvPr>
          <p:cNvSpPr/>
          <p:nvPr/>
        </p:nvSpPr>
        <p:spPr>
          <a:xfrm rot="7173044">
            <a:off x="9799900" y="3973260"/>
            <a:ext cx="770562" cy="488136"/>
          </a:xfrm>
          <a:prstGeom prst="right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14127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D48D-FBE3-B1FA-1A29-C235A0D20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9EDBA2-484E-4569-C675-2304081B1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42" y="1465336"/>
            <a:ext cx="6277510" cy="3295693"/>
          </a:xfrm>
          <a:prstGeom prst="rect">
            <a:avLst/>
          </a:prstGeom>
        </p:spPr>
      </p:pic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D7045992-BAE4-EFE9-4C51-61DB8B9EE4A9}"/>
              </a:ext>
            </a:extLst>
          </p:cNvPr>
          <p:cNvSpPr/>
          <p:nvPr/>
        </p:nvSpPr>
        <p:spPr>
          <a:xfrm>
            <a:off x="1140431" y="202820"/>
            <a:ext cx="7993295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71DB7843-7072-C659-D33D-FE44B57DEDE7}"/>
              </a:ext>
            </a:extLst>
          </p:cNvPr>
          <p:cNvSpPr txBox="1"/>
          <p:nvPr/>
        </p:nvSpPr>
        <p:spPr>
          <a:xfrm>
            <a:off x="1653707" y="265570"/>
            <a:ext cx="96677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Fonctionnalités principales</a:t>
            </a: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0A058152-4DE9-543C-6DD4-4509CCB6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275" y="5553584"/>
            <a:ext cx="1498725" cy="13790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37120C-F973-2354-738E-E2C3008C40FA}"/>
              </a:ext>
            </a:extLst>
          </p:cNvPr>
          <p:cNvSpPr/>
          <p:nvPr/>
        </p:nvSpPr>
        <p:spPr>
          <a:xfrm>
            <a:off x="1653707" y="4686968"/>
            <a:ext cx="7991799" cy="17332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1" u="sng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4"/>
                </a:solidFill>
              </a:rPr>
              <a:t>Outils de personnalisation : Il est possible de modifier les couleurs, les polices, ajouter des images, des illustrations, des icônes, etc.</a:t>
            </a:r>
            <a:endParaRPr lang="fr-FR" sz="24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2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DA8B1-0025-DC04-824F-E3BCB57F7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>
            <a:extLst>
              <a:ext uri="{FF2B5EF4-FFF2-40B4-BE49-F238E27FC236}">
                <a16:creationId xmlns:a16="http://schemas.microsoft.com/office/drawing/2014/main" id="{2350060D-0410-5DF6-1722-603872059012}"/>
              </a:ext>
            </a:extLst>
          </p:cNvPr>
          <p:cNvSpPr/>
          <p:nvPr/>
        </p:nvSpPr>
        <p:spPr>
          <a:xfrm>
            <a:off x="4198705" y="-17169"/>
            <a:ext cx="7993295" cy="1101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>
            <a:extLst>
              <a:ext uri="{FF2B5EF4-FFF2-40B4-BE49-F238E27FC236}">
                <a16:creationId xmlns:a16="http://schemas.microsoft.com/office/drawing/2014/main" id="{3544858C-6A70-9627-481B-5FE0FE5B8F3A}"/>
              </a:ext>
            </a:extLst>
          </p:cNvPr>
          <p:cNvSpPr txBox="1"/>
          <p:nvPr/>
        </p:nvSpPr>
        <p:spPr>
          <a:xfrm>
            <a:off x="5023412" y="0"/>
            <a:ext cx="75412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Fonctionnalités principales</a:t>
            </a:r>
          </a:p>
        </p:txBody>
      </p:sp>
      <p:pic>
        <p:nvPicPr>
          <p:cNvPr id="111" name="图片 3" descr="图片 3">
            <a:extLst>
              <a:ext uri="{FF2B5EF4-FFF2-40B4-BE49-F238E27FC236}">
                <a16:creationId xmlns:a16="http://schemas.microsoft.com/office/drawing/2014/main" id="{CA5FE302-0F44-3F8A-E550-46816BEC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2" y="6155626"/>
            <a:ext cx="743133" cy="6838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24259-6DDC-222C-7C1F-20A5B95554E8}"/>
              </a:ext>
            </a:extLst>
          </p:cNvPr>
          <p:cNvSpPr/>
          <p:nvPr/>
        </p:nvSpPr>
        <p:spPr>
          <a:xfrm>
            <a:off x="593635" y="3886013"/>
            <a:ext cx="5023412" cy="252357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r-FR" sz="2400" b="0" u="sng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4"/>
                </a:solidFill>
              </a:rPr>
              <a:t>Outils de personnalisation : Il est possible de modifier les couleurs, les polices, ajouter des images, des illustrations, des icônes, etc</a:t>
            </a:r>
            <a:r>
              <a:rPr lang="fr-FR" sz="2400" dirty="0"/>
              <a:t>.</a:t>
            </a:r>
            <a:endParaRPr lang="fr-FR" sz="2400" b="0" cap="none" spc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385D0-EA75-4D3E-BA7F-3BCC9602B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/>
          <a:stretch/>
        </p:blipFill>
        <p:spPr>
          <a:xfrm>
            <a:off x="141096" y="702374"/>
            <a:ext cx="7541201" cy="3437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028CCE-5365-C6F9-A0F1-3162B9916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63" y="702374"/>
            <a:ext cx="4680053" cy="2457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1A5B8-CB93-1498-23DE-6E58804C3A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35" y="3159402"/>
            <a:ext cx="6366553" cy="33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tiktok</Template>
  <TotalTime>2469</TotalTime>
  <Words>324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等线 Light</vt:lpstr>
      <vt:lpstr>Arial</vt:lpstr>
      <vt:lpstr>Bahnschrift Condensed</vt:lpstr>
      <vt:lpstr>Segoe UI Variable Text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FOGUE</dc:creator>
  <cp:lastModifiedBy>FOGUE</cp:lastModifiedBy>
  <cp:revision>4</cp:revision>
  <dcterms:created xsi:type="dcterms:W3CDTF">2025-02-03T11:02:25Z</dcterms:created>
  <dcterms:modified xsi:type="dcterms:W3CDTF">2025-02-27T14:37:46Z</dcterms:modified>
</cp:coreProperties>
</file>