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84" r:id="rId3"/>
    <p:sldId id="297" r:id="rId4"/>
    <p:sldId id="298" r:id="rId5"/>
    <p:sldId id="299" r:id="rId6"/>
    <p:sldId id="296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93A28F72-3D9C-4112-909D-391664CDD2BE}">
          <p14:sldIdLst>
            <p14:sldId id="257"/>
            <p14:sldId id="284"/>
            <p14:sldId id="297"/>
            <p14:sldId id="298"/>
            <p14:sldId id="299"/>
            <p14:sldId id="296"/>
          </p14:sldIdLst>
        </p14:section>
        <p14:section name="materiels" id="{B358ED15-E72B-4054-804B-A1E4D750AAD4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PTIPLEX" initials="O" lastIdx="1" clrIdx="0">
    <p:extLst>
      <p:ext uri="{19B8F6BF-5375-455C-9EA6-DF929625EA0E}">
        <p15:presenceInfo xmlns:p15="http://schemas.microsoft.com/office/powerpoint/2012/main" userId="OPTIPLE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M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9238D-6BE1-4007-9363-D9DD37EA0D9D}" type="datetimeFigureOut">
              <a:rPr lang="fr-CM" smtClean="0"/>
              <a:t>20/06/2025</a:t>
            </a:fld>
            <a:endParaRPr lang="fr-CM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M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M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D2FE4E-95A1-4D7C-8946-6501766DE581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648651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6DE4B8-8640-4B6D-82EB-A1DE7736B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0E4ADF5-7629-4861-8D21-1505A40A7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564D7B-17A1-45C2-917B-7A773D5A6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20/06/2025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262B6C-282D-460C-9DD0-F9F07DD8C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C41D2B-8BAF-430F-8B7A-01D8855A5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401553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D4E176-823A-469D-9407-C65309116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BDC4E8B-F883-4AF6-97D8-2B7FB0C40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691BD8-A0C4-4C4A-BEB8-0719B9901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20/06/2025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5135B7-8FF0-40FE-A17C-F4FA74DF6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2F40A0-F707-4E38-AB98-80505405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54551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5E6380C-C920-40DE-9DCE-2F48E1B40B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1E87AF1-D0E8-466B-875C-8FDAA484A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CBCFE9-394B-47B4-86A8-F384F9B73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20/06/2025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09AF22-11CB-4936-81F3-1F799DE12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1B090B-DB56-4C91-A3B5-C1F87A376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3816971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8865106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34EE5D-CAF3-43B4-841D-0F2CD2569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5CBF71-4814-40CB-8B3A-A07C624B7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510F5A-FC38-411E-96F0-69E17760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20/06/2025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09F680-6981-44C1-8601-CDA51B79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40D31A-40EE-407E-B664-CDEEAD64F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045232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CE6AC7-DBD5-4AFD-913F-8C4AF1013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A4F1844-2BAD-4451-9449-BFE2939DB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7EBEE0-22CA-4C4A-90B2-029708648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20/06/2025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F587C9-7020-4A33-AF6D-5BFFA4D1E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649664-BA39-49B7-897A-8BCB89A34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910171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DF5C7A-2020-4E63-A122-E12112B1F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1B65D6-A886-432F-88D7-3CB30595D7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5FA5746-69C7-421F-B4EB-05992E000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F0369D-5618-47FE-8CDE-A82F7C9E1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20/06/2025</a:t>
            </a:fld>
            <a:endParaRPr lang="fr-CM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179390C-031B-49FD-8EC1-2B204DD31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F1AE26-AD8D-4AEF-B22A-93AB50004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164659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524F3F-9251-43CA-851C-425C5BDAF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159B86E-A6BD-4D1B-AB58-B13A72D4E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646954-1CBA-4B53-8373-92D0290D18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8497F03-326D-40C3-82FA-E4089F16CC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B44326F-7EBB-4723-AAED-ECE4DE96AF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D70C6C5-F8CC-42E3-97DD-9F91B820F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20/06/2025</a:t>
            </a:fld>
            <a:endParaRPr lang="fr-CM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79197DF-A815-4D22-86C5-F36628C20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478FE95-1713-4FF9-B803-63BE75962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163602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8D39DB-9241-411F-9AB1-D572102FE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27E587C-5F3F-4D9F-ACB1-B24CC58BB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20/06/2025</a:t>
            </a:fld>
            <a:endParaRPr lang="fr-CM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3E285B-76BE-4798-B95B-4CF61CB3C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1B02705-9609-4EA8-B6F3-B2578DCC6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3904917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9484096-CAFE-443C-95EF-F470B2ABE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20/06/2025</a:t>
            </a:fld>
            <a:endParaRPr lang="fr-CM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21AAE3B-4972-46C3-88FF-1EA620ACD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3851CB-5369-4D66-9E47-A418F7EEE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371453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35C0E3-9401-4696-BEF7-71D43CD90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000ED8-BF72-4C90-BBF9-B2828D05E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22CB75D-18C9-4779-913D-AD618D920F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004AFC1-C1A6-4875-917A-C6E52197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20/06/2025</a:t>
            </a:fld>
            <a:endParaRPr lang="fr-CM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0E9683-3513-4B3B-897C-F216CC736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014D41-8357-42E9-AC12-ED81A2DB5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658111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FE6B09-575C-40FE-8F41-CD4283164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49A6575-5DF6-463A-A005-FC9926A186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M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31C852-0EC6-496C-ABA9-8D2AD0816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538E6F-D0FD-4999-928B-E203538F4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20/06/2025</a:t>
            </a:fld>
            <a:endParaRPr lang="fr-CM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BD19F9-EA76-4813-B467-49F29A159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4E1AE3-E0A9-433E-9AF6-986DC4017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141897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574EBC8-0E4F-4044-A4E2-D3B80EB6D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3C3327-4B8A-41A1-968C-671B95C51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8EBF1-05A2-48E7-9C05-FA3BF42DA9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5722B-15C2-4B24-9AF9-96CF506B6551}" type="datetimeFigureOut">
              <a:rPr lang="fr-CM" smtClean="0"/>
              <a:t>20/06/2025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DA0748-56FF-495E-A596-918598B5E5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AB2BB5-F867-4F8D-8735-0FE1F1765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10172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平行四边形 2"/>
          <p:cNvSpPr/>
          <p:nvPr/>
        </p:nvSpPr>
        <p:spPr>
          <a:xfrm>
            <a:off x="8140700" y="0"/>
            <a:ext cx="3721101" cy="2209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714" y="0"/>
                </a:lnTo>
                <a:lnTo>
                  <a:pt x="21600" y="0"/>
                </a:lnTo>
                <a:lnTo>
                  <a:pt x="8886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5" name="任意多边形 16"/>
          <p:cNvSpPr/>
          <p:nvPr/>
        </p:nvSpPr>
        <p:spPr>
          <a:xfrm>
            <a:off x="10172234" y="0"/>
            <a:ext cx="2019766" cy="1651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00" y="0"/>
                </a:moveTo>
                <a:lnTo>
                  <a:pt x="21600" y="0"/>
                </a:lnTo>
                <a:lnTo>
                  <a:pt x="21600" y="15147"/>
                </a:lnTo>
                <a:lnTo>
                  <a:pt x="16372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59595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6" name="任意多边形 17"/>
          <p:cNvSpPr/>
          <p:nvPr/>
        </p:nvSpPr>
        <p:spPr>
          <a:xfrm>
            <a:off x="0" y="5181600"/>
            <a:ext cx="2044701" cy="1676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28" y="0"/>
                </a:moveTo>
                <a:lnTo>
                  <a:pt x="21600" y="0"/>
                </a:lnTo>
                <a:lnTo>
                  <a:pt x="4048" y="21600"/>
                </a:lnTo>
                <a:lnTo>
                  <a:pt x="0" y="21600"/>
                </a:lnTo>
                <a:lnTo>
                  <a:pt x="0" y="6679"/>
                </a:lnTo>
                <a:close/>
              </a:path>
            </a:pathLst>
          </a:custGeom>
          <a:solidFill>
            <a:srgbClr val="59595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7" name="平行四边形 9"/>
          <p:cNvSpPr/>
          <p:nvPr/>
        </p:nvSpPr>
        <p:spPr>
          <a:xfrm>
            <a:off x="281123" y="4719145"/>
            <a:ext cx="3721102" cy="2133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714" y="0"/>
                </a:lnTo>
                <a:lnTo>
                  <a:pt x="21600" y="0"/>
                </a:lnTo>
                <a:lnTo>
                  <a:pt x="8886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9" name="直接连接符 11"/>
          <p:cNvSpPr/>
          <p:nvPr/>
        </p:nvSpPr>
        <p:spPr>
          <a:xfrm flipH="1">
            <a:off x="0" y="3307080"/>
            <a:ext cx="2685328" cy="5080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0" name="直接连接符 13"/>
          <p:cNvSpPr/>
          <p:nvPr/>
        </p:nvSpPr>
        <p:spPr>
          <a:xfrm flipH="1">
            <a:off x="9614897" y="3307080"/>
            <a:ext cx="2577103" cy="5080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 dirty="0"/>
          </a:p>
        </p:txBody>
      </p:sp>
      <p:pic>
        <p:nvPicPr>
          <p:cNvPr id="101" name="图片 5" descr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8949" y="5352921"/>
            <a:ext cx="1630120" cy="1499999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ZoneTexte 3">
            <a:extLst>
              <a:ext uri="{FF2B5EF4-FFF2-40B4-BE49-F238E27FC236}">
                <a16:creationId xmlns:a16="http://schemas.microsoft.com/office/drawing/2014/main" id="{EB41CEDB-F64B-4D5D-B297-45F426CFFE93}"/>
              </a:ext>
            </a:extLst>
          </p:cNvPr>
          <p:cNvSpPr txBox="1"/>
          <p:nvPr/>
        </p:nvSpPr>
        <p:spPr>
          <a:xfrm>
            <a:off x="2003669" y="1751965"/>
            <a:ext cx="6137031" cy="769441"/>
          </a:xfrm>
          <a:prstGeom prst="rect">
            <a:avLst/>
          </a:prstGeom>
          <a:ln w="12700">
            <a:miter lim="400000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8000" b="1" i="1">
                <a:latin typeface="Bahnschrift SemiBold SemiConden"/>
                <a:ea typeface="Bahnschrift SemiBold SemiConden"/>
                <a:cs typeface="Bahnschrift SemiBold SemiConden"/>
                <a:sym typeface="Bahnschrift SemiBold SemiConden"/>
              </a:defRPr>
            </a:lvl1pPr>
          </a:lstStyle>
          <a:p>
            <a:r>
              <a:rPr lang="fr-FR" sz="4400" i="0" dirty="0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4BAC3BC-46C9-414A-8190-02C8A1896234}"/>
              </a:ext>
            </a:extLst>
          </p:cNvPr>
          <p:cNvSpPr txBox="1"/>
          <p:nvPr/>
        </p:nvSpPr>
        <p:spPr>
          <a:xfrm>
            <a:off x="783422" y="2429917"/>
            <a:ext cx="95249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RAPPORT DE LA SEMAINE DU 16 AU 20 JUIN #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95" grpId="0" animBg="1"/>
      <p:bldP spid="96" grpId="0" animBg="1"/>
      <p:bldP spid="97" grpId="0" animBg="1"/>
      <p:bldP spid="10" grpId="0" animBg="1" advAuto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1629" y="5527323"/>
            <a:ext cx="1446108" cy="1330677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9C517814-24FC-431A-A9CE-DF85714126B7}"/>
              </a:ext>
            </a:extLst>
          </p:cNvPr>
          <p:cNvSpPr txBox="1"/>
          <p:nvPr/>
        </p:nvSpPr>
        <p:spPr>
          <a:xfrm>
            <a:off x="838198" y="1713652"/>
            <a:ext cx="10112829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/>
              <a:t>Tout au long de la semaine, j’ai réalisé 08 séances de prises de vue qui se décomposent de la manière suivante : </a:t>
            </a:r>
          </a:p>
          <a:p>
            <a:pPr algn="just">
              <a:lnSpc>
                <a:spcPct val="150000"/>
              </a:lnSpc>
            </a:pPr>
            <a:endParaRPr lang="fr-FR" sz="2400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/>
              <a:t>04 entrevues zoom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/>
              <a:t>02 Présentations du Boss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/>
              <a:t>01 Contenu Facebook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/>
              <a:t>Une Présentation du personnel de Milo &amp; </a:t>
            </a:r>
            <a:r>
              <a:rPr lang="fr-FR" sz="2400" dirty="0" err="1"/>
              <a:t>Kelvyn</a:t>
            </a:r>
            <a:r>
              <a:rPr lang="fr-FR" sz="2400" dirty="0"/>
              <a:t>.</a:t>
            </a:r>
          </a:p>
        </p:txBody>
      </p:sp>
      <p:sp>
        <p:nvSpPr>
          <p:cNvPr id="3" name="Parchemin : horizontal 2">
            <a:extLst>
              <a:ext uri="{FF2B5EF4-FFF2-40B4-BE49-F238E27FC236}">
                <a16:creationId xmlns:a16="http://schemas.microsoft.com/office/drawing/2014/main" id="{B1033FBF-F579-4D57-BFFE-DB929F1FEAEF}"/>
              </a:ext>
            </a:extLst>
          </p:cNvPr>
          <p:cNvSpPr/>
          <p:nvPr/>
        </p:nvSpPr>
        <p:spPr>
          <a:xfrm>
            <a:off x="1704313" y="188481"/>
            <a:ext cx="8380602" cy="1031846"/>
          </a:xfrm>
          <a:prstGeom prst="horizontalScroll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645273C-9E28-42DA-8CD2-E4A33A67907D}"/>
              </a:ext>
            </a:extLst>
          </p:cNvPr>
          <p:cNvSpPr txBox="1"/>
          <p:nvPr/>
        </p:nvSpPr>
        <p:spPr>
          <a:xfrm>
            <a:off x="1837862" y="381238"/>
            <a:ext cx="8113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M" sz="3600" b="1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 BILAN DES PRISES DE VUE</a:t>
            </a:r>
            <a:endParaRPr lang="fr-FR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3718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1629" y="5527323"/>
            <a:ext cx="1446108" cy="1330677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9C517814-24FC-431A-A9CE-DF85714126B7}"/>
              </a:ext>
            </a:extLst>
          </p:cNvPr>
          <p:cNvSpPr txBox="1"/>
          <p:nvPr/>
        </p:nvSpPr>
        <p:spPr>
          <a:xfrm>
            <a:off x="838198" y="1713652"/>
            <a:ext cx="10112829" cy="502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/>
              <a:t>Au cours de cette semaine, j’ai traité 28 vidéos de format YouTube basées sur les points suivants :</a:t>
            </a:r>
          </a:p>
          <a:p>
            <a:pPr algn="just">
              <a:lnSpc>
                <a:spcPct val="150000"/>
              </a:lnSpc>
            </a:pPr>
            <a:endParaRPr lang="fr-FR" sz="2400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/>
              <a:t>15 vidéos d’entrevue sur zoom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/>
              <a:t>02 vidéos de présentation du Boss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/>
              <a:t>Une vidéo conçue pour le contenu Facebook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/>
              <a:t>05 vidéos de présentation du personnel de Milo &amp; </a:t>
            </a:r>
            <a:r>
              <a:rPr lang="fr-FR" sz="2400" dirty="0" err="1"/>
              <a:t>Kelvyn</a:t>
            </a:r>
            <a:endParaRPr lang="fr-FR" sz="2400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/>
              <a:t>01 Tutoriel sur l’inscription sur le site de l’académie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/>
              <a:t>04 inserts du livre APO</a:t>
            </a:r>
          </a:p>
        </p:txBody>
      </p:sp>
      <p:sp>
        <p:nvSpPr>
          <p:cNvPr id="3" name="Parchemin : horizontal 2">
            <a:extLst>
              <a:ext uri="{FF2B5EF4-FFF2-40B4-BE49-F238E27FC236}">
                <a16:creationId xmlns:a16="http://schemas.microsoft.com/office/drawing/2014/main" id="{B1033FBF-F579-4D57-BFFE-DB929F1FEAEF}"/>
              </a:ext>
            </a:extLst>
          </p:cNvPr>
          <p:cNvSpPr/>
          <p:nvPr/>
        </p:nvSpPr>
        <p:spPr>
          <a:xfrm>
            <a:off x="1704313" y="188481"/>
            <a:ext cx="8380602" cy="1031846"/>
          </a:xfrm>
          <a:prstGeom prst="horizontalScroll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645273C-9E28-42DA-8CD2-E4A33A67907D}"/>
              </a:ext>
            </a:extLst>
          </p:cNvPr>
          <p:cNvSpPr txBox="1"/>
          <p:nvPr/>
        </p:nvSpPr>
        <p:spPr>
          <a:xfrm>
            <a:off x="1837862" y="381238"/>
            <a:ext cx="8113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M" sz="3600" b="1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 BILAN DES VIDÉOS TRAITÉES</a:t>
            </a:r>
            <a:endParaRPr lang="fr-FR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646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1629" y="5527323"/>
            <a:ext cx="1446108" cy="1330677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9C517814-24FC-431A-A9CE-DF85714126B7}"/>
              </a:ext>
            </a:extLst>
          </p:cNvPr>
          <p:cNvSpPr txBox="1"/>
          <p:nvPr/>
        </p:nvSpPr>
        <p:spPr>
          <a:xfrm>
            <a:off x="838198" y="1713652"/>
            <a:ext cx="10112829" cy="225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/>
              <a:t>En fin de semaine, je me suis attelé à établir :</a:t>
            </a:r>
          </a:p>
          <a:p>
            <a:pPr algn="just">
              <a:lnSpc>
                <a:spcPct val="150000"/>
              </a:lnSpc>
            </a:pPr>
            <a:endParaRPr lang="fr-FR" sz="2400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/>
              <a:t>01 Fichier Excel sur le scénario détaillé d’un futur film de l’entreprise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/>
              <a:t>01 Fichier Excel sur les besoins spécifiques de ce court métrage</a:t>
            </a:r>
          </a:p>
        </p:txBody>
      </p:sp>
      <p:sp>
        <p:nvSpPr>
          <p:cNvPr id="3" name="Parchemin : horizontal 2">
            <a:extLst>
              <a:ext uri="{FF2B5EF4-FFF2-40B4-BE49-F238E27FC236}">
                <a16:creationId xmlns:a16="http://schemas.microsoft.com/office/drawing/2014/main" id="{B1033FBF-F579-4D57-BFFE-DB929F1FEAEF}"/>
              </a:ext>
            </a:extLst>
          </p:cNvPr>
          <p:cNvSpPr/>
          <p:nvPr/>
        </p:nvSpPr>
        <p:spPr>
          <a:xfrm>
            <a:off x="1704313" y="188481"/>
            <a:ext cx="8380602" cy="1031846"/>
          </a:xfrm>
          <a:prstGeom prst="horizontalScroll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645273C-9E28-42DA-8CD2-E4A33A67907D}"/>
              </a:ext>
            </a:extLst>
          </p:cNvPr>
          <p:cNvSpPr txBox="1"/>
          <p:nvPr/>
        </p:nvSpPr>
        <p:spPr>
          <a:xfrm>
            <a:off x="1837861" y="412016"/>
            <a:ext cx="8113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M" sz="3600" b="1" dirty="0">
                <a:solidFill>
                  <a:srgbClr val="0070C0"/>
                </a:solidFill>
                <a:latin typeface="Arial Rounded MT Bold" panose="020F0704030504030204" pitchFamily="34" charset="0"/>
              </a:rPr>
              <a:t>DOCUMENTS CONÇUS</a:t>
            </a:r>
            <a:endParaRPr lang="fr-FR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5038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1629" y="5527323"/>
            <a:ext cx="1446108" cy="1330677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9C517814-24FC-431A-A9CE-DF85714126B7}"/>
              </a:ext>
            </a:extLst>
          </p:cNvPr>
          <p:cNvSpPr txBox="1"/>
          <p:nvPr/>
        </p:nvSpPr>
        <p:spPr>
          <a:xfrm>
            <a:off x="838198" y="1713652"/>
            <a:ext cx="10112829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/>
              <a:t>En plus de tout ce travail accompli, j’ai également traité 25 photos du nouveau matériel.</a:t>
            </a:r>
          </a:p>
        </p:txBody>
      </p:sp>
      <p:sp>
        <p:nvSpPr>
          <p:cNvPr id="3" name="Parchemin : horizontal 2">
            <a:extLst>
              <a:ext uri="{FF2B5EF4-FFF2-40B4-BE49-F238E27FC236}">
                <a16:creationId xmlns:a16="http://schemas.microsoft.com/office/drawing/2014/main" id="{B1033FBF-F579-4D57-BFFE-DB929F1FEAEF}"/>
              </a:ext>
            </a:extLst>
          </p:cNvPr>
          <p:cNvSpPr/>
          <p:nvPr/>
        </p:nvSpPr>
        <p:spPr>
          <a:xfrm>
            <a:off x="1704313" y="188481"/>
            <a:ext cx="8380602" cy="1031846"/>
          </a:xfrm>
          <a:prstGeom prst="horizontalScroll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645273C-9E28-42DA-8CD2-E4A33A67907D}"/>
              </a:ext>
            </a:extLst>
          </p:cNvPr>
          <p:cNvSpPr txBox="1"/>
          <p:nvPr/>
        </p:nvSpPr>
        <p:spPr>
          <a:xfrm>
            <a:off x="1837861" y="412016"/>
            <a:ext cx="8113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M" sz="3600" b="1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 AUTRES TÂCHES ACCOMPLIES</a:t>
            </a:r>
            <a:endParaRPr lang="fr-FR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9860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moticône 3">
            <a:extLst>
              <a:ext uri="{FF2B5EF4-FFF2-40B4-BE49-F238E27FC236}">
                <a16:creationId xmlns:a16="http://schemas.microsoft.com/office/drawing/2014/main" id="{A58FA696-3DF3-4F92-B496-1AEC5752AA28}"/>
              </a:ext>
            </a:extLst>
          </p:cNvPr>
          <p:cNvSpPr/>
          <p:nvPr/>
        </p:nvSpPr>
        <p:spPr>
          <a:xfrm>
            <a:off x="3831670" y="1178284"/>
            <a:ext cx="4528658" cy="4501432"/>
          </a:xfrm>
          <a:prstGeom prst="smileyFace">
            <a:avLst/>
          </a:prstGeom>
          <a:solidFill>
            <a:srgbClr val="002060"/>
          </a:solidFill>
          <a:ln w="19050">
            <a:solidFill>
              <a:srgbClr val="00B0F0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Bulle narrative : ronde 4">
            <a:extLst>
              <a:ext uri="{FF2B5EF4-FFF2-40B4-BE49-F238E27FC236}">
                <a16:creationId xmlns:a16="http://schemas.microsoft.com/office/drawing/2014/main" id="{B855BC1F-0D78-4C32-A9F9-2EE0E0A25C25}"/>
              </a:ext>
            </a:extLst>
          </p:cNvPr>
          <p:cNvSpPr/>
          <p:nvPr/>
        </p:nvSpPr>
        <p:spPr>
          <a:xfrm>
            <a:off x="8925885" y="713064"/>
            <a:ext cx="2390863" cy="2038525"/>
          </a:xfrm>
          <a:prstGeom prst="wedgeEllipseCallout">
            <a:avLst>
              <a:gd name="adj1" fmla="val -79331"/>
              <a:gd name="adj2" fmla="val 132407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63A47B3-336A-4D4F-9775-CF0F93FCDFEF}"/>
              </a:ext>
            </a:extLst>
          </p:cNvPr>
          <p:cNvSpPr txBox="1"/>
          <p:nvPr/>
        </p:nvSpPr>
        <p:spPr>
          <a:xfrm>
            <a:off x="8990410" y="1439938"/>
            <a:ext cx="3780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FF00"/>
                </a:solidFill>
              </a:rPr>
              <a:t>DANKESH</a:t>
            </a:r>
            <a:r>
              <a:rPr lang="fr-FR" sz="3200" b="1" dirty="0">
                <a:solidFill>
                  <a:srgbClr val="FFFF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Ö</a:t>
            </a:r>
            <a:r>
              <a:rPr lang="fr-FR" sz="3200" b="1" dirty="0">
                <a:solidFill>
                  <a:srgbClr val="FFFF00"/>
                </a:solidFill>
              </a:rPr>
              <a:t>N</a:t>
            </a:r>
          </a:p>
        </p:txBody>
      </p:sp>
      <p:sp>
        <p:nvSpPr>
          <p:cNvPr id="6" name="Bulle narrative : ronde 5">
            <a:extLst>
              <a:ext uri="{FF2B5EF4-FFF2-40B4-BE49-F238E27FC236}">
                <a16:creationId xmlns:a16="http://schemas.microsoft.com/office/drawing/2014/main" id="{CE29A5A3-1109-4994-B6BF-423331D9E769}"/>
              </a:ext>
            </a:extLst>
          </p:cNvPr>
          <p:cNvSpPr/>
          <p:nvPr/>
        </p:nvSpPr>
        <p:spPr>
          <a:xfrm rot="15802612">
            <a:off x="1470395" y="2021494"/>
            <a:ext cx="1599996" cy="1666105"/>
          </a:xfrm>
          <a:prstGeom prst="wedgeEllipseCallout">
            <a:avLst>
              <a:gd name="adj1" fmla="val -112728"/>
              <a:gd name="adj2" fmla="val 135222"/>
            </a:avLst>
          </a:prstGeom>
          <a:solidFill>
            <a:schemeClr val="bg1">
              <a:lumMod val="95000"/>
            </a:schemeClr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4EE32ED-9F9B-46F0-AD37-5BE0ECE5A3C6}"/>
              </a:ext>
            </a:extLst>
          </p:cNvPr>
          <p:cNvSpPr txBox="1"/>
          <p:nvPr/>
        </p:nvSpPr>
        <p:spPr>
          <a:xfrm>
            <a:off x="1614881" y="2531380"/>
            <a:ext cx="63840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solidFill>
                  <a:srgbClr val="FF0000"/>
                </a:solidFill>
              </a:rPr>
              <a:t>Merci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9" name="Bulle narrative : ronde 8">
            <a:extLst>
              <a:ext uri="{FF2B5EF4-FFF2-40B4-BE49-F238E27FC236}">
                <a16:creationId xmlns:a16="http://schemas.microsoft.com/office/drawing/2014/main" id="{479BB86C-1A15-47BF-9BDB-E4A1BD6D9C79}"/>
              </a:ext>
            </a:extLst>
          </p:cNvPr>
          <p:cNvSpPr/>
          <p:nvPr/>
        </p:nvSpPr>
        <p:spPr>
          <a:xfrm rot="15802612">
            <a:off x="2160493" y="5199343"/>
            <a:ext cx="1599996" cy="1568284"/>
          </a:xfrm>
          <a:prstGeom prst="wedgeEllipseCallout">
            <a:avLst>
              <a:gd name="adj1" fmla="val 51852"/>
              <a:gd name="adj2" fmla="val 174317"/>
            </a:avLst>
          </a:prstGeom>
          <a:solidFill>
            <a:srgbClr val="FF0000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3B69072-C639-4011-95B6-91905893EECE}"/>
              </a:ext>
            </a:extLst>
          </p:cNvPr>
          <p:cNvSpPr txBox="1"/>
          <p:nvPr/>
        </p:nvSpPr>
        <p:spPr>
          <a:xfrm>
            <a:off x="2152947" y="5752652"/>
            <a:ext cx="63840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 err="1">
                <a:solidFill>
                  <a:srgbClr val="FFFF00"/>
                </a:solidFill>
              </a:rPr>
              <a:t>Aboungang</a:t>
            </a:r>
            <a:endParaRPr lang="fr-FR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949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1221</TotalTime>
  <Words>187</Words>
  <Application>Microsoft Office PowerPoint</Application>
  <PresentationFormat>Grand écran</PresentationFormat>
  <Paragraphs>28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Arial Rounded MT Bold</vt:lpstr>
      <vt:lpstr>Calibri</vt:lpstr>
      <vt:lpstr>Calibri Light</vt:lpstr>
      <vt:lpstr>Source Sans Pro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Milo Kelvyn</dc:creator>
  <cp:lastModifiedBy>HP</cp:lastModifiedBy>
  <cp:revision>149</cp:revision>
  <dcterms:created xsi:type="dcterms:W3CDTF">2024-08-30T10:04:19Z</dcterms:created>
  <dcterms:modified xsi:type="dcterms:W3CDTF">2025-06-20T14:32:35Z</dcterms:modified>
</cp:coreProperties>
</file>